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675297dff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d334c96194c46"/>
  </p:sldMasterIdLst>
  <p:sldIdLst>
    <p:sldId xmlns:r="http://schemas.openxmlformats.org/officeDocument/2006/relationships" id="256" r:id="R68d621e265b44921"/>
    <p:sldId xmlns:r="http://schemas.openxmlformats.org/officeDocument/2006/relationships" id="257" r:id="R484d1c2e66de43f2"/>
    <p:sldId xmlns:r="http://schemas.openxmlformats.org/officeDocument/2006/relationships" id="258" r:id="R06ebc79135684a08"/>
    <p:sldId xmlns:r="http://schemas.openxmlformats.org/officeDocument/2006/relationships" id="259" r:id="R667028490aca428a"/>
    <p:sldId xmlns:r="http://schemas.openxmlformats.org/officeDocument/2006/relationships" id="260" r:id="R68d464e712684a27"/>
    <p:sldId xmlns:r="http://schemas.openxmlformats.org/officeDocument/2006/relationships" id="261" r:id="R303c3a6b4a0f4f2b"/>
    <p:sldId xmlns:r="http://schemas.openxmlformats.org/officeDocument/2006/relationships" id="262" r:id="R465e12dc906f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d334c96194c46" /><Relationship Type="http://schemas.openxmlformats.org/officeDocument/2006/relationships/slide" Target="/ppt/slides/slide1.xml" Id="R68d621e265b44921" /><Relationship Type="http://schemas.openxmlformats.org/officeDocument/2006/relationships/slide" Target="/ppt/slides/slide2.xml" Id="R484d1c2e66de43f2" /><Relationship Type="http://schemas.openxmlformats.org/officeDocument/2006/relationships/slide" Target="/ppt/slides/slide3.xml" Id="R06ebc79135684a08" /><Relationship Type="http://schemas.openxmlformats.org/officeDocument/2006/relationships/slide" Target="/ppt/slides/slide4.xml" Id="R667028490aca428a" /><Relationship Type="http://schemas.openxmlformats.org/officeDocument/2006/relationships/slide" Target="/ppt/slides/slide5.xml" Id="R68d464e712684a27" /><Relationship Type="http://schemas.openxmlformats.org/officeDocument/2006/relationships/slide" Target="/ppt/slides/slide6.xml" Id="R303c3a6b4a0f4f2b" /><Relationship Type="http://schemas.openxmlformats.org/officeDocument/2006/relationships/slide" Target="/ppt/slides/slide7.xml" Id="R465e12dc906f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38d7e9177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4676dfa64d5d" /><Relationship Type="http://schemas.openxmlformats.org/officeDocument/2006/relationships/theme" Target="/ppt/slideMasters/theme/theme1.xml" Id="R344e7059d8f6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c4676dfa6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33e047db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fcb006b5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204995b1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ae5242f5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c8a27f07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18f6034c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bf4e1b9f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