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f466fbcade42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f254c234f44769"/>
  </p:sldMasterIdLst>
  <p:sldIdLst>
    <p:sldId xmlns:r="http://schemas.openxmlformats.org/officeDocument/2006/relationships" id="256" r:id="R751e07833e114285"/>
    <p:sldId xmlns:r="http://schemas.openxmlformats.org/officeDocument/2006/relationships" id="257" r:id="R353dd3656e154a3f"/>
    <p:sldId xmlns:r="http://schemas.openxmlformats.org/officeDocument/2006/relationships" id="258" r:id="R161c9bad321b4090"/>
    <p:sldId xmlns:r="http://schemas.openxmlformats.org/officeDocument/2006/relationships" id="259" r:id="R1bf226ad08754b55"/>
    <p:sldId xmlns:r="http://schemas.openxmlformats.org/officeDocument/2006/relationships" id="260" r:id="R93ee0736f0544eb8"/>
    <p:sldId xmlns:r="http://schemas.openxmlformats.org/officeDocument/2006/relationships" id="261" r:id="R68270e0f216d42c8"/>
    <p:sldId xmlns:r="http://schemas.openxmlformats.org/officeDocument/2006/relationships" id="262" r:id="Rfe8554e706ed45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f254c234f44769" /><Relationship Type="http://schemas.openxmlformats.org/officeDocument/2006/relationships/slide" Target="/ppt/slides/slide1.xml" Id="R751e07833e114285" /><Relationship Type="http://schemas.openxmlformats.org/officeDocument/2006/relationships/slide" Target="/ppt/slides/slide2.xml" Id="R353dd3656e154a3f" /><Relationship Type="http://schemas.openxmlformats.org/officeDocument/2006/relationships/slide" Target="/ppt/slides/slide3.xml" Id="R161c9bad321b4090" /><Relationship Type="http://schemas.openxmlformats.org/officeDocument/2006/relationships/slide" Target="/ppt/slides/slide4.xml" Id="R1bf226ad08754b55" /><Relationship Type="http://schemas.openxmlformats.org/officeDocument/2006/relationships/slide" Target="/ppt/slides/slide5.xml" Id="R93ee0736f0544eb8" /><Relationship Type="http://schemas.openxmlformats.org/officeDocument/2006/relationships/slide" Target="/ppt/slides/slide6.xml" Id="R68270e0f216d42c8" /><Relationship Type="http://schemas.openxmlformats.org/officeDocument/2006/relationships/slide" Target="/ppt/slides/slide7.xml" Id="Rfe8554e706ed45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b5cdf87c9846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e3fed4c0f436a" /><Relationship Type="http://schemas.openxmlformats.org/officeDocument/2006/relationships/theme" Target="/ppt/slideMasters/theme/theme1.xml" Id="R0dc1c45d51564d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2e3fed4c0f43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881bfca2846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f0b2758d440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dd1bbfac14e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5b23a81704f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9eeead1d84f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b407b0dae40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a39a0397b4f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KPMG LAW ADVOKATFIRMA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LAW ADVOKATFIRMA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KPMG LAW ADVOKATFIRMA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LAW ADVOKATFIRMA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LAW ADVOKATFIRMA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LAW ADVOKATFIRMA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436 682 000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65 327 000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51 404 000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247 398 000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LAW ADVOKATFIRMA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AMUNDSEN TORBJØRN  –  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ANDRESEN SVEIN GUNNAR  –  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BJØRKLUND STIG  –  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DALHEIM CATHRINE BJERKE  –  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FREDLUND JAN OVE  –  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KJØRSVIK ODDGEIR  –  6,8 %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LAW ADVOKATFIRMA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04063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www.kpmg.no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912 056 880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LAW ADVOKATFIRMA AS</a:t>
            </a:r>
          </a:p>
        </p:txBody>
      </p:sp>
    </p:spTree>
  </p:cSld>
  <p:clrMapOvr>
    <a:masterClrMapping xmlns:a="http://schemas.openxmlformats.org/drawingml/2006/main"/>
  </p:clrMapOvr>
</p:sld>
</file>