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c20822db20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86a7c2d5fa4868"/>
  </p:sldMasterIdLst>
  <p:sldIdLst>
    <p:sldId xmlns:r="http://schemas.openxmlformats.org/officeDocument/2006/relationships" id="256" r:id="R086f52f39a924cc2"/>
    <p:sldId xmlns:r="http://schemas.openxmlformats.org/officeDocument/2006/relationships" id="257" r:id="R31145677350e481c"/>
    <p:sldId xmlns:r="http://schemas.openxmlformats.org/officeDocument/2006/relationships" id="258" r:id="Red497dd4c8db4d52"/>
    <p:sldId xmlns:r="http://schemas.openxmlformats.org/officeDocument/2006/relationships" id="259" r:id="Rc7d1d4f0aa044737"/>
    <p:sldId xmlns:r="http://schemas.openxmlformats.org/officeDocument/2006/relationships" id="260" r:id="R998da28b570c4a25"/>
    <p:sldId xmlns:r="http://schemas.openxmlformats.org/officeDocument/2006/relationships" id="261" r:id="R579d3c1542174d73"/>
    <p:sldId xmlns:r="http://schemas.openxmlformats.org/officeDocument/2006/relationships" id="262" r:id="R61a0b656938e48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86a7c2d5fa4868" /><Relationship Type="http://schemas.openxmlformats.org/officeDocument/2006/relationships/slide" Target="/ppt/slides/slide1.xml" Id="R086f52f39a924cc2" /><Relationship Type="http://schemas.openxmlformats.org/officeDocument/2006/relationships/slide" Target="/ppt/slides/slide2.xml" Id="R31145677350e481c" /><Relationship Type="http://schemas.openxmlformats.org/officeDocument/2006/relationships/slide" Target="/ppt/slides/slide3.xml" Id="Red497dd4c8db4d52" /><Relationship Type="http://schemas.openxmlformats.org/officeDocument/2006/relationships/slide" Target="/ppt/slides/slide4.xml" Id="Rc7d1d4f0aa044737" /><Relationship Type="http://schemas.openxmlformats.org/officeDocument/2006/relationships/slide" Target="/ppt/slides/slide5.xml" Id="R998da28b570c4a25" /><Relationship Type="http://schemas.openxmlformats.org/officeDocument/2006/relationships/slide" Target="/ppt/slides/slide6.xml" Id="R579d3c1542174d73" /><Relationship Type="http://schemas.openxmlformats.org/officeDocument/2006/relationships/slide" Target="/ppt/slides/slide7.xml" Id="R61a0b656938e48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befe24cb14a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49844944d46a8" /><Relationship Type="http://schemas.openxmlformats.org/officeDocument/2006/relationships/theme" Target="/ppt/slideMasters/theme/theme1.xml" Id="R9da27bd47ed646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b49844944d46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bdf0bb5de43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b0edc823549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50be6dc3541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1af863f0645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b2e3f26b442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7c1e871a743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8e08d2a1d4c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FAMILIERÅDGIVNING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FAMILIERÅDGIVNING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313 366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NILSSEN BÅRD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Meierkollen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912 065 251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FAMILIERÅDGIVNING AS</a:t>
            </a:r>
          </a:p>
        </p:txBody>
      </p:sp>
    </p:spTree>
  </p:cSld>
  <p:clrMapOvr>
    <a:masterClrMapping xmlns:a="http://schemas.openxmlformats.org/drawingml/2006/main"/>
  </p:clrMapOvr>
</p:sld>
</file>