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10c814cfcb46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38bdf5784e46cc"/>
  </p:sldMasterIdLst>
  <p:sldIdLst>
    <p:sldId xmlns:r="http://schemas.openxmlformats.org/officeDocument/2006/relationships" id="256" r:id="Re99efd9378f940ae"/>
    <p:sldId xmlns:r="http://schemas.openxmlformats.org/officeDocument/2006/relationships" id="257" r:id="Rc8333bf7cadf46f4"/>
    <p:sldId xmlns:r="http://schemas.openxmlformats.org/officeDocument/2006/relationships" id="258" r:id="R92e666a43ee94413"/>
    <p:sldId xmlns:r="http://schemas.openxmlformats.org/officeDocument/2006/relationships" id="259" r:id="R9059b476a1fa45b5"/>
    <p:sldId xmlns:r="http://schemas.openxmlformats.org/officeDocument/2006/relationships" id="260" r:id="Rca07aec286d94826"/>
    <p:sldId xmlns:r="http://schemas.openxmlformats.org/officeDocument/2006/relationships" id="261" r:id="R7d446f5b64a848fc"/>
    <p:sldId xmlns:r="http://schemas.openxmlformats.org/officeDocument/2006/relationships" id="262" r:id="R7ce320f377af4a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8bdf5784e46cc" /><Relationship Type="http://schemas.openxmlformats.org/officeDocument/2006/relationships/slide" Target="/ppt/slides/slide1.xml" Id="Re99efd9378f940ae" /><Relationship Type="http://schemas.openxmlformats.org/officeDocument/2006/relationships/slide" Target="/ppt/slides/slide2.xml" Id="Rc8333bf7cadf46f4" /><Relationship Type="http://schemas.openxmlformats.org/officeDocument/2006/relationships/slide" Target="/ppt/slides/slide3.xml" Id="R92e666a43ee94413" /><Relationship Type="http://schemas.openxmlformats.org/officeDocument/2006/relationships/slide" Target="/ppt/slides/slide4.xml" Id="R9059b476a1fa45b5" /><Relationship Type="http://schemas.openxmlformats.org/officeDocument/2006/relationships/slide" Target="/ppt/slides/slide5.xml" Id="Rca07aec286d94826" /><Relationship Type="http://schemas.openxmlformats.org/officeDocument/2006/relationships/slide" Target="/ppt/slides/slide6.xml" Id="R7d446f5b64a848fc" /><Relationship Type="http://schemas.openxmlformats.org/officeDocument/2006/relationships/slide" Target="/ppt/slides/slide7.xml" Id="R7ce320f377af4a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9da675072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f34b099ae4025" /><Relationship Type="http://schemas.openxmlformats.org/officeDocument/2006/relationships/theme" Target="/ppt/slideMasters/theme/theme1.xml" Id="R42c354da88284e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cf34b099ae40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06388042347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734404dda45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c1448534d4a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027f2cdd1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72618c59643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3be46077948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9f00911d8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OPAL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18 455 470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33 660 838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NUBDAL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Gullvikbrekka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912 068 641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