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d9506782bc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fc6055547e43b8"/>
  </p:sldMasterIdLst>
  <p:sldIdLst>
    <p:sldId xmlns:r="http://schemas.openxmlformats.org/officeDocument/2006/relationships" id="256" r:id="R1b2e01689d1a4594"/>
    <p:sldId xmlns:r="http://schemas.openxmlformats.org/officeDocument/2006/relationships" id="257" r:id="R9d4f8cc3de8f4ee7"/>
    <p:sldId xmlns:r="http://schemas.openxmlformats.org/officeDocument/2006/relationships" id="258" r:id="R6d40e316e59244f1"/>
    <p:sldId xmlns:r="http://schemas.openxmlformats.org/officeDocument/2006/relationships" id="259" r:id="Readc811f151f427e"/>
    <p:sldId xmlns:r="http://schemas.openxmlformats.org/officeDocument/2006/relationships" id="260" r:id="R4762803b87e04b54"/>
    <p:sldId xmlns:r="http://schemas.openxmlformats.org/officeDocument/2006/relationships" id="261" r:id="R580ff3893c104465"/>
    <p:sldId xmlns:r="http://schemas.openxmlformats.org/officeDocument/2006/relationships" id="262" r:id="R74bbcb9540bf42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c6055547e43b8" /><Relationship Type="http://schemas.openxmlformats.org/officeDocument/2006/relationships/slide" Target="/ppt/slides/slide1.xml" Id="R1b2e01689d1a4594" /><Relationship Type="http://schemas.openxmlformats.org/officeDocument/2006/relationships/slide" Target="/ppt/slides/slide2.xml" Id="R9d4f8cc3de8f4ee7" /><Relationship Type="http://schemas.openxmlformats.org/officeDocument/2006/relationships/slide" Target="/ppt/slides/slide3.xml" Id="R6d40e316e59244f1" /><Relationship Type="http://schemas.openxmlformats.org/officeDocument/2006/relationships/slide" Target="/ppt/slides/slide4.xml" Id="Readc811f151f427e" /><Relationship Type="http://schemas.openxmlformats.org/officeDocument/2006/relationships/slide" Target="/ppt/slides/slide5.xml" Id="R4762803b87e04b54" /><Relationship Type="http://schemas.openxmlformats.org/officeDocument/2006/relationships/slide" Target="/ppt/slides/slide6.xml" Id="R580ff3893c104465" /><Relationship Type="http://schemas.openxmlformats.org/officeDocument/2006/relationships/slide" Target="/ppt/slides/slide7.xml" Id="R74bbcb9540bf42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9c75cfbb0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ada58593c48e4" /><Relationship Type="http://schemas.openxmlformats.org/officeDocument/2006/relationships/theme" Target="/ppt/slideMasters/theme/theme1.xml" Id="R346916914ee3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ada58593c48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523c4d9d1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29f1ca530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eb3af91c64c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e7328660e4d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8939a7179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0a9fa112943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52b268e90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EPTIR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EPTIR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EPTIR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EPTIR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EPTIR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EPTIR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5 042 859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EPTIR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LILLEVIK GJÆRE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DAGMAR BETTINA LUDWIG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EPTIR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Sagstuveien 47C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912 070 875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EPTIR AS</a:t>
            </a:r>
          </a:p>
        </p:txBody>
      </p:sp>
    </p:spTree>
  </p:cSld>
  <p:clrMapOvr>
    <a:masterClrMapping xmlns:a="http://schemas.openxmlformats.org/drawingml/2006/main"/>
  </p:clrMapOvr>
</p:sld>
</file>