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f51ba67fa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473d293734f08"/>
  </p:sldMasterIdLst>
  <p:sldIdLst>
    <p:sldId xmlns:r="http://schemas.openxmlformats.org/officeDocument/2006/relationships" id="256" r:id="Rbffaff8ab7f54713"/>
    <p:sldId xmlns:r="http://schemas.openxmlformats.org/officeDocument/2006/relationships" id="257" r:id="Rb988f2207da94794"/>
    <p:sldId xmlns:r="http://schemas.openxmlformats.org/officeDocument/2006/relationships" id="258" r:id="R8dcfb863ab3f4d31"/>
    <p:sldId xmlns:r="http://schemas.openxmlformats.org/officeDocument/2006/relationships" id="259" r:id="Rfa1966e618d44a5d"/>
    <p:sldId xmlns:r="http://schemas.openxmlformats.org/officeDocument/2006/relationships" id="260" r:id="R1a3ec036713e42bc"/>
    <p:sldId xmlns:r="http://schemas.openxmlformats.org/officeDocument/2006/relationships" id="261" r:id="R39300227b7094c8a"/>
    <p:sldId xmlns:r="http://schemas.openxmlformats.org/officeDocument/2006/relationships" id="262" r:id="Ra887a785b02a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473d293734f08" /><Relationship Type="http://schemas.openxmlformats.org/officeDocument/2006/relationships/slide" Target="/ppt/slides/slide1.xml" Id="Rbffaff8ab7f54713" /><Relationship Type="http://schemas.openxmlformats.org/officeDocument/2006/relationships/slide" Target="/ppt/slides/slide2.xml" Id="Rb988f2207da94794" /><Relationship Type="http://schemas.openxmlformats.org/officeDocument/2006/relationships/slide" Target="/ppt/slides/slide3.xml" Id="R8dcfb863ab3f4d31" /><Relationship Type="http://schemas.openxmlformats.org/officeDocument/2006/relationships/slide" Target="/ppt/slides/slide4.xml" Id="Rfa1966e618d44a5d" /><Relationship Type="http://schemas.openxmlformats.org/officeDocument/2006/relationships/slide" Target="/ppt/slides/slide5.xml" Id="R1a3ec036713e42bc" /><Relationship Type="http://schemas.openxmlformats.org/officeDocument/2006/relationships/slide" Target="/ppt/slides/slide6.xml" Id="R39300227b7094c8a" /><Relationship Type="http://schemas.openxmlformats.org/officeDocument/2006/relationships/slide" Target="/ppt/slides/slide7.xml" Id="Ra887a785b02a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5a72a572f43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32d19b1174fc6" /><Relationship Type="http://schemas.openxmlformats.org/officeDocument/2006/relationships/theme" Target="/ppt/slideMasters/theme/theme1.xml" Id="R64f93f92f8aa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32d19b1174f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18b2e2bb0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cfe510ae3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5fc336cea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7c75afc014f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083400c1f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c004eca384d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0def784b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INFOLINK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INFOLINK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4 267 721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44 615 204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Johnsen, Lindbäckveien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912 091 384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