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d7985b2cbf4a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92546309fb42eb"/>
  </p:sldMasterIdLst>
  <p:sldIdLst>
    <p:sldId xmlns:r="http://schemas.openxmlformats.org/officeDocument/2006/relationships" id="256" r:id="R2c7be6afe4b7472f"/>
    <p:sldId xmlns:r="http://schemas.openxmlformats.org/officeDocument/2006/relationships" id="257" r:id="R80d39f6d7fa243ce"/>
    <p:sldId xmlns:r="http://schemas.openxmlformats.org/officeDocument/2006/relationships" id="258" r:id="Rb35e068ad8ca4721"/>
    <p:sldId xmlns:r="http://schemas.openxmlformats.org/officeDocument/2006/relationships" id="259" r:id="R53671861d6f14c3c"/>
    <p:sldId xmlns:r="http://schemas.openxmlformats.org/officeDocument/2006/relationships" id="260" r:id="Rb601f65ac9984bcc"/>
    <p:sldId xmlns:r="http://schemas.openxmlformats.org/officeDocument/2006/relationships" id="261" r:id="R321465a407be48c8"/>
    <p:sldId xmlns:r="http://schemas.openxmlformats.org/officeDocument/2006/relationships" id="262" r:id="R4e9680d81e2f47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92546309fb42eb" /><Relationship Type="http://schemas.openxmlformats.org/officeDocument/2006/relationships/slide" Target="/ppt/slides/slide1.xml" Id="R2c7be6afe4b7472f" /><Relationship Type="http://schemas.openxmlformats.org/officeDocument/2006/relationships/slide" Target="/ppt/slides/slide2.xml" Id="R80d39f6d7fa243ce" /><Relationship Type="http://schemas.openxmlformats.org/officeDocument/2006/relationships/slide" Target="/ppt/slides/slide3.xml" Id="Rb35e068ad8ca4721" /><Relationship Type="http://schemas.openxmlformats.org/officeDocument/2006/relationships/slide" Target="/ppt/slides/slide4.xml" Id="R53671861d6f14c3c" /><Relationship Type="http://schemas.openxmlformats.org/officeDocument/2006/relationships/slide" Target="/ppt/slides/slide5.xml" Id="Rb601f65ac9984bcc" /><Relationship Type="http://schemas.openxmlformats.org/officeDocument/2006/relationships/slide" Target="/ppt/slides/slide6.xml" Id="R321465a407be48c8" /><Relationship Type="http://schemas.openxmlformats.org/officeDocument/2006/relationships/slide" Target="/ppt/slides/slide7.xml" Id="R4e9680d81e2f47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8d97afd28d4e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95b555c674666" /><Relationship Type="http://schemas.openxmlformats.org/officeDocument/2006/relationships/theme" Target="/ppt/slideMasters/theme/theme1.xml" Id="R20a139be94fa49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e95b555c6746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762dd461741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9a5afb7a447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8dc230a6b4a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f089ec2ea4b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97aa103824b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1c51ddcb94e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ec947abc246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FRAMO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FRAMO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1 536 423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6 808 919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7 926 535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GUTTORMSEN MONA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Multi Regnskap AS, Fiskåveien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912 098 052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