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c08925e6b1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30510ef7384b8e"/>
  </p:sldMasterIdLst>
  <p:sldIdLst>
    <p:sldId xmlns:r="http://schemas.openxmlformats.org/officeDocument/2006/relationships" id="256" r:id="R83571a62fe1648ff"/>
    <p:sldId xmlns:r="http://schemas.openxmlformats.org/officeDocument/2006/relationships" id="257" r:id="Rd82590f4dbf5408f"/>
    <p:sldId xmlns:r="http://schemas.openxmlformats.org/officeDocument/2006/relationships" id="258" r:id="Rfce3f576e31044b1"/>
    <p:sldId xmlns:r="http://schemas.openxmlformats.org/officeDocument/2006/relationships" id="259" r:id="Rf4fcb8e1cee544a1"/>
    <p:sldId xmlns:r="http://schemas.openxmlformats.org/officeDocument/2006/relationships" id="260" r:id="R7e01e18bee0a440f"/>
    <p:sldId xmlns:r="http://schemas.openxmlformats.org/officeDocument/2006/relationships" id="261" r:id="Rf1a2505dbf7b446e"/>
    <p:sldId xmlns:r="http://schemas.openxmlformats.org/officeDocument/2006/relationships" id="262" r:id="R0ea6ccdbe8b4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0510ef7384b8e" /><Relationship Type="http://schemas.openxmlformats.org/officeDocument/2006/relationships/slide" Target="/ppt/slides/slide1.xml" Id="R83571a62fe1648ff" /><Relationship Type="http://schemas.openxmlformats.org/officeDocument/2006/relationships/slide" Target="/ppt/slides/slide2.xml" Id="Rd82590f4dbf5408f" /><Relationship Type="http://schemas.openxmlformats.org/officeDocument/2006/relationships/slide" Target="/ppt/slides/slide3.xml" Id="Rfce3f576e31044b1" /><Relationship Type="http://schemas.openxmlformats.org/officeDocument/2006/relationships/slide" Target="/ppt/slides/slide4.xml" Id="Rf4fcb8e1cee544a1" /><Relationship Type="http://schemas.openxmlformats.org/officeDocument/2006/relationships/slide" Target="/ppt/slides/slide5.xml" Id="R7e01e18bee0a440f" /><Relationship Type="http://schemas.openxmlformats.org/officeDocument/2006/relationships/slide" Target="/ppt/slides/slide6.xml" Id="Rf1a2505dbf7b446e" /><Relationship Type="http://schemas.openxmlformats.org/officeDocument/2006/relationships/slide" Target="/ppt/slides/slide7.xml" Id="R0ea6ccdbe8b4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d0df82fdc4d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6db80b9b645fa" /><Relationship Type="http://schemas.openxmlformats.org/officeDocument/2006/relationships/theme" Target="/ppt/slideMasters/theme/theme1.xml" Id="Rdeeb3c2ad56b4a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6db80b9b645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88a2b22844d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0f40c4346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5b93409b747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5a3bd084548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96c0a6d334e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188bf97cc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7916315af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 TRADING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7 010 327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FJELDSTAD BERGLIND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Storløkkaveien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tove@sagaservices.no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912 100 545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