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ed1d69446c45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820c101a614afd"/>
  </p:sldMasterIdLst>
  <p:sldIdLst>
    <p:sldId xmlns:r="http://schemas.openxmlformats.org/officeDocument/2006/relationships" id="256" r:id="R335e4e5f2a4942e4"/>
    <p:sldId xmlns:r="http://schemas.openxmlformats.org/officeDocument/2006/relationships" id="257" r:id="R37378349fc2e4616"/>
    <p:sldId xmlns:r="http://schemas.openxmlformats.org/officeDocument/2006/relationships" id="258" r:id="R547d52c6a81b43d1"/>
    <p:sldId xmlns:r="http://schemas.openxmlformats.org/officeDocument/2006/relationships" id="259" r:id="Rceafecb6379f4230"/>
    <p:sldId xmlns:r="http://schemas.openxmlformats.org/officeDocument/2006/relationships" id="260" r:id="R0d0c05d636c043b2"/>
    <p:sldId xmlns:r="http://schemas.openxmlformats.org/officeDocument/2006/relationships" id="261" r:id="Ra8f181237c1041ea"/>
    <p:sldId xmlns:r="http://schemas.openxmlformats.org/officeDocument/2006/relationships" id="262" r:id="Rdfd657ca36f040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820c101a614afd" /><Relationship Type="http://schemas.openxmlformats.org/officeDocument/2006/relationships/slide" Target="/ppt/slides/slide1.xml" Id="R335e4e5f2a4942e4" /><Relationship Type="http://schemas.openxmlformats.org/officeDocument/2006/relationships/slide" Target="/ppt/slides/slide2.xml" Id="R37378349fc2e4616" /><Relationship Type="http://schemas.openxmlformats.org/officeDocument/2006/relationships/slide" Target="/ppt/slides/slide3.xml" Id="R547d52c6a81b43d1" /><Relationship Type="http://schemas.openxmlformats.org/officeDocument/2006/relationships/slide" Target="/ppt/slides/slide4.xml" Id="Rceafecb6379f4230" /><Relationship Type="http://schemas.openxmlformats.org/officeDocument/2006/relationships/slide" Target="/ppt/slides/slide5.xml" Id="R0d0c05d636c043b2" /><Relationship Type="http://schemas.openxmlformats.org/officeDocument/2006/relationships/slide" Target="/ppt/slides/slide6.xml" Id="Ra8f181237c1041ea" /><Relationship Type="http://schemas.openxmlformats.org/officeDocument/2006/relationships/slide" Target="/ppt/slides/slide7.xml" Id="Rdfd657ca36f040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17d7769c3a49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e8c11edfe4311" /><Relationship Type="http://schemas.openxmlformats.org/officeDocument/2006/relationships/theme" Target="/ppt/slideMasters/theme/theme1.xml" Id="Reff759cc646f43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2e8c11edfe43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12d86c4b540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c90bf7c3c4d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bfe5d2e6f4a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110cc531b4e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0af311a1c4a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132c13de04f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b4fb9af624f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OSEBERG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OSEBERG SERVICES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56 999 472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4 891 603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4 020 763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5 129 515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20 160 295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STAUD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Danholmen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3128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post@osebergservices.no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www.osebergservices.no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912 106 594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SERVICES AS</a:t>
            </a:r>
          </a:p>
        </p:txBody>
      </p:sp>
    </p:spTree>
  </p:cSld>
  <p:clrMapOvr>
    <a:masterClrMapping xmlns:a="http://schemas.openxmlformats.org/drawingml/2006/main"/>
  </p:clrMapOvr>
</p:sld>
</file>