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5ebb6fd57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1d47595e947a0"/>
  </p:sldMasterIdLst>
  <p:sldIdLst>
    <p:sldId xmlns:r="http://schemas.openxmlformats.org/officeDocument/2006/relationships" id="256" r:id="R1ecd4f77695d46a0"/>
    <p:sldId xmlns:r="http://schemas.openxmlformats.org/officeDocument/2006/relationships" id="257" r:id="Rce8e1b9581674cc2"/>
    <p:sldId xmlns:r="http://schemas.openxmlformats.org/officeDocument/2006/relationships" id="258" r:id="Rd79a2e32fac4492d"/>
    <p:sldId xmlns:r="http://schemas.openxmlformats.org/officeDocument/2006/relationships" id="259" r:id="R00b7b4ec61ad455a"/>
    <p:sldId xmlns:r="http://schemas.openxmlformats.org/officeDocument/2006/relationships" id="260" r:id="R066d7ba5b275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1d47595e947a0" /><Relationship Type="http://schemas.openxmlformats.org/officeDocument/2006/relationships/slide" Target="/ppt/slides/slide1.xml" Id="R1ecd4f77695d46a0" /><Relationship Type="http://schemas.openxmlformats.org/officeDocument/2006/relationships/slide" Target="/ppt/slides/slide2.xml" Id="Rce8e1b9581674cc2" /><Relationship Type="http://schemas.openxmlformats.org/officeDocument/2006/relationships/slide" Target="/ppt/slides/slide3.xml" Id="Rd79a2e32fac4492d" /><Relationship Type="http://schemas.openxmlformats.org/officeDocument/2006/relationships/slide" Target="/ppt/slides/slide4.xml" Id="R00b7b4ec61ad455a" /><Relationship Type="http://schemas.openxmlformats.org/officeDocument/2006/relationships/slide" Target="/ppt/slides/slide5.xml" Id="R066d7ba5b275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f9b5d47e141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fb595c624740" /><Relationship Type="http://schemas.openxmlformats.org/officeDocument/2006/relationships/theme" Target="/ppt/slideMasters/theme/theme1.xml" Id="R3b095de8f00f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afb595c62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a9b21d62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75b13de3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3a61d1a3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e93f926b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5d08967c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UGGDAL INDREMISJONSFORENING /JENSVOLL BEDEHUS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UGGDAL INDREMISJONSFORENING /JENSVOLL BEDEHUS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912 113 442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