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8022b36c2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8f62106ec4c72"/>
  </p:sldMasterIdLst>
  <p:sldIdLst>
    <p:sldId xmlns:r="http://schemas.openxmlformats.org/officeDocument/2006/relationships" id="256" r:id="R5edb940efdbb4451"/>
    <p:sldId xmlns:r="http://schemas.openxmlformats.org/officeDocument/2006/relationships" id="257" r:id="Rc6ab73603381467e"/>
    <p:sldId xmlns:r="http://schemas.openxmlformats.org/officeDocument/2006/relationships" id="258" r:id="Rd711702d3a3544ae"/>
    <p:sldId xmlns:r="http://schemas.openxmlformats.org/officeDocument/2006/relationships" id="259" r:id="Rceaba6f3e9ae429b"/>
    <p:sldId xmlns:r="http://schemas.openxmlformats.org/officeDocument/2006/relationships" id="260" r:id="Re954607e092b4976"/>
    <p:sldId xmlns:r="http://schemas.openxmlformats.org/officeDocument/2006/relationships" id="261" r:id="Rf6645a4efbbb4ca2"/>
    <p:sldId xmlns:r="http://schemas.openxmlformats.org/officeDocument/2006/relationships" id="262" r:id="R84a47d3ac472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8f62106ec4c72" /><Relationship Type="http://schemas.openxmlformats.org/officeDocument/2006/relationships/slide" Target="/ppt/slides/slide1.xml" Id="R5edb940efdbb4451" /><Relationship Type="http://schemas.openxmlformats.org/officeDocument/2006/relationships/slide" Target="/ppt/slides/slide2.xml" Id="Rc6ab73603381467e" /><Relationship Type="http://schemas.openxmlformats.org/officeDocument/2006/relationships/slide" Target="/ppt/slides/slide3.xml" Id="Rd711702d3a3544ae" /><Relationship Type="http://schemas.openxmlformats.org/officeDocument/2006/relationships/slide" Target="/ppt/slides/slide4.xml" Id="Rceaba6f3e9ae429b" /><Relationship Type="http://schemas.openxmlformats.org/officeDocument/2006/relationships/slide" Target="/ppt/slides/slide5.xml" Id="Re954607e092b4976" /><Relationship Type="http://schemas.openxmlformats.org/officeDocument/2006/relationships/slide" Target="/ppt/slides/slide6.xml" Id="Rf6645a4efbbb4ca2" /><Relationship Type="http://schemas.openxmlformats.org/officeDocument/2006/relationships/slide" Target="/ppt/slides/slide7.xml" Id="R84a47d3ac472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18b7092f4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925d982f4000" /><Relationship Type="http://schemas.openxmlformats.org/officeDocument/2006/relationships/theme" Target="/ppt/slideMasters/theme/theme1.xml" Id="Rda903d654192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f925d982f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f349d502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1df8bace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9824f352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1a07bbc22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3286eaea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5878f756d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20a36515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