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2c411be08142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0b46243845429c"/>
  </p:sldMasterIdLst>
  <p:sldIdLst>
    <p:sldId xmlns:r="http://schemas.openxmlformats.org/officeDocument/2006/relationships" id="256" r:id="Rcebcc2491cfa43d3"/>
    <p:sldId xmlns:r="http://schemas.openxmlformats.org/officeDocument/2006/relationships" id="257" r:id="Rf048907933df40c5"/>
    <p:sldId xmlns:r="http://schemas.openxmlformats.org/officeDocument/2006/relationships" id="258" r:id="R6c5136c4aec94b0d"/>
    <p:sldId xmlns:r="http://schemas.openxmlformats.org/officeDocument/2006/relationships" id="259" r:id="R9285356d6b4b4a76"/>
    <p:sldId xmlns:r="http://schemas.openxmlformats.org/officeDocument/2006/relationships" id="260" r:id="R63859af4a0224c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0b46243845429c" /><Relationship Type="http://schemas.openxmlformats.org/officeDocument/2006/relationships/slide" Target="/ppt/slides/slide1.xml" Id="Rcebcc2491cfa43d3" /><Relationship Type="http://schemas.openxmlformats.org/officeDocument/2006/relationships/slide" Target="/ppt/slides/slide2.xml" Id="Rf048907933df40c5" /><Relationship Type="http://schemas.openxmlformats.org/officeDocument/2006/relationships/slide" Target="/ppt/slides/slide3.xml" Id="R6c5136c4aec94b0d" /><Relationship Type="http://schemas.openxmlformats.org/officeDocument/2006/relationships/slide" Target="/ppt/slides/slide4.xml" Id="R9285356d6b4b4a76" /><Relationship Type="http://schemas.openxmlformats.org/officeDocument/2006/relationships/slide" Target="/ppt/slides/slide5.xml" Id="R63859af4a0224c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8a1fe418ff46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28a509ed64862" /><Relationship Type="http://schemas.openxmlformats.org/officeDocument/2006/relationships/theme" Target="/ppt/slideMasters/theme/theme1.xml" Id="R1657dc8d05fb48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728a509ed648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824c633de46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72ddcda754e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93686eeeb46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5e5dde55a4c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395701543a4e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TYSNES BYGDEKVINNELAG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BYGDEKVINNELAG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TYSNES BYGDEKVINNELAG ble etablert [år] og holder til i Tysnes.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BYGDEKVINNELAG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BYGDEKVINNELAG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BYGDEKVINNELAG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Gjerstad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5680 Tysnes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jorunnsb48@gmail.com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912 127 702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BYGDEKVINNELAG</a:t>
            </a:r>
          </a:p>
        </p:txBody>
      </p:sp>
    </p:spTree>
  </p:cSld>
  <p:clrMapOvr>
    <a:masterClrMapping xmlns:a="http://schemas.openxmlformats.org/drawingml/2006/main"/>
  </p:clrMapOvr>
</p:sld>
</file>