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5c903ff5b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a2efc16e84676"/>
  </p:sldMasterIdLst>
  <p:sldIdLst>
    <p:sldId xmlns:r="http://schemas.openxmlformats.org/officeDocument/2006/relationships" id="256" r:id="R29b7c18c638747de"/>
    <p:sldId xmlns:r="http://schemas.openxmlformats.org/officeDocument/2006/relationships" id="257" r:id="Rb7a81cb653eb4bcd"/>
    <p:sldId xmlns:r="http://schemas.openxmlformats.org/officeDocument/2006/relationships" id="258" r:id="Re43021c24669436c"/>
    <p:sldId xmlns:r="http://schemas.openxmlformats.org/officeDocument/2006/relationships" id="259" r:id="R9b30f091d83e4086"/>
    <p:sldId xmlns:r="http://schemas.openxmlformats.org/officeDocument/2006/relationships" id="260" r:id="R35dfd761727f4ecb"/>
    <p:sldId xmlns:r="http://schemas.openxmlformats.org/officeDocument/2006/relationships" id="261" r:id="R4ec05e1117af4122"/>
    <p:sldId xmlns:r="http://schemas.openxmlformats.org/officeDocument/2006/relationships" id="262" r:id="R3fe8cb12d3df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a2efc16e84676" /><Relationship Type="http://schemas.openxmlformats.org/officeDocument/2006/relationships/slide" Target="/ppt/slides/slide1.xml" Id="R29b7c18c638747de" /><Relationship Type="http://schemas.openxmlformats.org/officeDocument/2006/relationships/slide" Target="/ppt/slides/slide2.xml" Id="Rb7a81cb653eb4bcd" /><Relationship Type="http://schemas.openxmlformats.org/officeDocument/2006/relationships/slide" Target="/ppt/slides/slide3.xml" Id="Re43021c24669436c" /><Relationship Type="http://schemas.openxmlformats.org/officeDocument/2006/relationships/slide" Target="/ppt/slides/slide4.xml" Id="R9b30f091d83e4086" /><Relationship Type="http://schemas.openxmlformats.org/officeDocument/2006/relationships/slide" Target="/ppt/slides/slide5.xml" Id="R35dfd761727f4ecb" /><Relationship Type="http://schemas.openxmlformats.org/officeDocument/2006/relationships/slide" Target="/ppt/slides/slide6.xml" Id="R4ec05e1117af4122" /><Relationship Type="http://schemas.openxmlformats.org/officeDocument/2006/relationships/slide" Target="/ppt/slides/slide7.xml" Id="R3fe8cb12d3df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1cf26ad69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09848c5fb49c3" /><Relationship Type="http://schemas.openxmlformats.org/officeDocument/2006/relationships/theme" Target="/ppt/slideMasters/theme/theme1.xml" Id="Ra1091076a6e3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09848c5fb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d60fc843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4829bc88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d0d31343e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651db9cb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9823b54c0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bb07ddd07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dc9d32dcf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