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5ffd7485b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c8ec993ea4e26"/>
  </p:sldMasterIdLst>
  <p:sldIdLst>
    <p:sldId xmlns:r="http://schemas.openxmlformats.org/officeDocument/2006/relationships" id="256" r:id="R97bcaf9a11054540"/>
    <p:sldId xmlns:r="http://schemas.openxmlformats.org/officeDocument/2006/relationships" id="257" r:id="R0cd9f9b1b93d4b46"/>
    <p:sldId xmlns:r="http://schemas.openxmlformats.org/officeDocument/2006/relationships" id="258" r:id="Re2656f9c0c1d42fe"/>
    <p:sldId xmlns:r="http://schemas.openxmlformats.org/officeDocument/2006/relationships" id="259" r:id="R1bd00073bead4621"/>
    <p:sldId xmlns:r="http://schemas.openxmlformats.org/officeDocument/2006/relationships" id="260" r:id="R159d708f00fc49dd"/>
    <p:sldId xmlns:r="http://schemas.openxmlformats.org/officeDocument/2006/relationships" id="261" r:id="R4f95c01dad874ddb"/>
    <p:sldId xmlns:r="http://schemas.openxmlformats.org/officeDocument/2006/relationships" id="262" r:id="R6260b93a639b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c8ec993ea4e26" /><Relationship Type="http://schemas.openxmlformats.org/officeDocument/2006/relationships/slide" Target="/ppt/slides/slide1.xml" Id="R97bcaf9a11054540" /><Relationship Type="http://schemas.openxmlformats.org/officeDocument/2006/relationships/slide" Target="/ppt/slides/slide2.xml" Id="R0cd9f9b1b93d4b46" /><Relationship Type="http://schemas.openxmlformats.org/officeDocument/2006/relationships/slide" Target="/ppt/slides/slide3.xml" Id="Re2656f9c0c1d42fe" /><Relationship Type="http://schemas.openxmlformats.org/officeDocument/2006/relationships/slide" Target="/ppt/slides/slide4.xml" Id="R1bd00073bead4621" /><Relationship Type="http://schemas.openxmlformats.org/officeDocument/2006/relationships/slide" Target="/ppt/slides/slide5.xml" Id="R159d708f00fc49dd" /><Relationship Type="http://schemas.openxmlformats.org/officeDocument/2006/relationships/slide" Target="/ppt/slides/slide6.xml" Id="R4f95c01dad874ddb" /><Relationship Type="http://schemas.openxmlformats.org/officeDocument/2006/relationships/slide" Target="/ppt/slides/slide7.xml" Id="R6260b93a639b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cda1f59fa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2cac34de4c1a" /><Relationship Type="http://schemas.openxmlformats.org/officeDocument/2006/relationships/theme" Target="/ppt/slideMasters/theme/theme1.xml" Id="R0dea7ced4530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02cac34de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e74850553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bb919f53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44bd08b8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dc06dc017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2fe633c6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149950754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ad6fa7740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HAUG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71 668 221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Gjerneshaugan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912 157 377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