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e110a2c7b04f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2da409c7d6435a"/>
  </p:sldMasterIdLst>
  <p:sldIdLst>
    <p:sldId xmlns:r="http://schemas.openxmlformats.org/officeDocument/2006/relationships" id="256" r:id="R49a72d960d4b44f7"/>
    <p:sldId xmlns:r="http://schemas.openxmlformats.org/officeDocument/2006/relationships" id="257" r:id="R8b83c0e124c3402b"/>
    <p:sldId xmlns:r="http://schemas.openxmlformats.org/officeDocument/2006/relationships" id="258" r:id="R753966ec07414d37"/>
    <p:sldId xmlns:r="http://schemas.openxmlformats.org/officeDocument/2006/relationships" id="259" r:id="R6153399c8f494270"/>
    <p:sldId xmlns:r="http://schemas.openxmlformats.org/officeDocument/2006/relationships" id="260" r:id="R29264a6b99bf4556"/>
    <p:sldId xmlns:r="http://schemas.openxmlformats.org/officeDocument/2006/relationships" id="261" r:id="Ra559134692c141f6"/>
    <p:sldId xmlns:r="http://schemas.openxmlformats.org/officeDocument/2006/relationships" id="262" r:id="R4560d824ccba4f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da409c7d6435a" /><Relationship Type="http://schemas.openxmlformats.org/officeDocument/2006/relationships/slide" Target="/ppt/slides/slide1.xml" Id="R49a72d960d4b44f7" /><Relationship Type="http://schemas.openxmlformats.org/officeDocument/2006/relationships/slide" Target="/ppt/slides/slide2.xml" Id="R8b83c0e124c3402b" /><Relationship Type="http://schemas.openxmlformats.org/officeDocument/2006/relationships/slide" Target="/ppt/slides/slide3.xml" Id="R753966ec07414d37" /><Relationship Type="http://schemas.openxmlformats.org/officeDocument/2006/relationships/slide" Target="/ppt/slides/slide4.xml" Id="R6153399c8f494270" /><Relationship Type="http://schemas.openxmlformats.org/officeDocument/2006/relationships/slide" Target="/ppt/slides/slide5.xml" Id="R29264a6b99bf4556" /><Relationship Type="http://schemas.openxmlformats.org/officeDocument/2006/relationships/slide" Target="/ppt/slides/slide6.xml" Id="Ra559134692c141f6" /><Relationship Type="http://schemas.openxmlformats.org/officeDocument/2006/relationships/slide" Target="/ppt/slides/slide7.xml" Id="R4560d824ccba4f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722dd1a5c844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c59a764854731" /><Relationship Type="http://schemas.openxmlformats.org/officeDocument/2006/relationships/theme" Target="/ppt/slideMasters/theme/theme1.xml" Id="Rf855308d5b224c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8c59a7648547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8a89b1cba4a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1e5148beb48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f987808e14f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33b7209f841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8fbfc4aa946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111d7e9574d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1ce5fa2764a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REIDUN GULBRANDSEN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REIDUN GULBRANDSEN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REIDUN GULBRANDSEN REGNSKAPSKONTOR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REIDUN GULBRANDSEN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REIDUN GULBRANDSEN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REIDUN GULBRANDSEN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3 532 655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362 409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1 252 226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REIDUN GULBRANDSEN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REIDUN GULBRANDSEN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REIDUN GULBRANDSEN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reidun.gulbrandsen@rgr-arf.no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www.rgr-arf.no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912 167 429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REIDUN GULBRANDSEN REGNSKAPSKONTOR AS</a:t>
            </a:r>
          </a:p>
        </p:txBody>
      </p:sp>
    </p:spTree>
  </p:cSld>
  <p:clrMapOvr>
    <a:masterClrMapping xmlns:a="http://schemas.openxmlformats.org/drawingml/2006/main"/>
  </p:clrMapOvr>
</p:sld>
</file>