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48fa9b42f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2dbc112b54ac9"/>
  </p:sldMasterIdLst>
  <p:sldIdLst>
    <p:sldId xmlns:r="http://schemas.openxmlformats.org/officeDocument/2006/relationships" id="256" r:id="Rd90b3343c456494b"/>
    <p:sldId xmlns:r="http://schemas.openxmlformats.org/officeDocument/2006/relationships" id="257" r:id="R48b7040c47964d6b"/>
    <p:sldId xmlns:r="http://schemas.openxmlformats.org/officeDocument/2006/relationships" id="258" r:id="R7ae1cfcefcd44dcf"/>
    <p:sldId xmlns:r="http://schemas.openxmlformats.org/officeDocument/2006/relationships" id="259" r:id="R7db7b795598c4c3b"/>
    <p:sldId xmlns:r="http://schemas.openxmlformats.org/officeDocument/2006/relationships" id="260" r:id="Rd05369e1ed794db9"/>
    <p:sldId xmlns:r="http://schemas.openxmlformats.org/officeDocument/2006/relationships" id="261" r:id="R471979814e1e492e"/>
    <p:sldId xmlns:r="http://schemas.openxmlformats.org/officeDocument/2006/relationships" id="262" r:id="R376370c9fb23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2dbc112b54ac9" /><Relationship Type="http://schemas.openxmlformats.org/officeDocument/2006/relationships/slide" Target="/ppt/slides/slide1.xml" Id="Rd90b3343c456494b" /><Relationship Type="http://schemas.openxmlformats.org/officeDocument/2006/relationships/slide" Target="/ppt/slides/slide2.xml" Id="R48b7040c47964d6b" /><Relationship Type="http://schemas.openxmlformats.org/officeDocument/2006/relationships/slide" Target="/ppt/slides/slide3.xml" Id="R7ae1cfcefcd44dcf" /><Relationship Type="http://schemas.openxmlformats.org/officeDocument/2006/relationships/slide" Target="/ppt/slides/slide4.xml" Id="R7db7b795598c4c3b" /><Relationship Type="http://schemas.openxmlformats.org/officeDocument/2006/relationships/slide" Target="/ppt/slides/slide5.xml" Id="Rd05369e1ed794db9" /><Relationship Type="http://schemas.openxmlformats.org/officeDocument/2006/relationships/slide" Target="/ppt/slides/slide6.xml" Id="R471979814e1e492e" /><Relationship Type="http://schemas.openxmlformats.org/officeDocument/2006/relationships/slide" Target="/ppt/slides/slide7.xml" Id="R376370c9fb23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7f838fafa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480ccfcd409b" /><Relationship Type="http://schemas.openxmlformats.org/officeDocument/2006/relationships/theme" Target="/ppt/slideMasters/theme/theme1.xml" Id="Rf61cf3d5f251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c480ccfcd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1a6e7140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05ed4e64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c18589bf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732fed4e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2a8794b2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6fadec77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05d3ee5a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SUBITO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26 024 631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VEGARD AAKRE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Aakre Vik, Bjørnveien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912 170 101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SUBITO HOLDING AS</a:t>
            </a:r>
          </a:p>
        </p:txBody>
      </p:sp>
    </p:spTree>
  </p:cSld>
  <p:clrMapOvr>
    <a:masterClrMapping xmlns:a="http://schemas.openxmlformats.org/drawingml/2006/main"/>
  </p:clrMapOvr>
</p:sld>
</file>