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f563dd64e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d2eab36084aac"/>
  </p:sldMasterIdLst>
  <p:sldIdLst>
    <p:sldId xmlns:r="http://schemas.openxmlformats.org/officeDocument/2006/relationships" id="256" r:id="Rae657cab867c44d5"/>
    <p:sldId xmlns:r="http://schemas.openxmlformats.org/officeDocument/2006/relationships" id="257" r:id="R4c39309e22894434"/>
    <p:sldId xmlns:r="http://schemas.openxmlformats.org/officeDocument/2006/relationships" id="258" r:id="R670ca683cb994b28"/>
    <p:sldId xmlns:r="http://schemas.openxmlformats.org/officeDocument/2006/relationships" id="259" r:id="Rb23ee1a7908744fb"/>
    <p:sldId xmlns:r="http://schemas.openxmlformats.org/officeDocument/2006/relationships" id="260" r:id="R62ecdad55f5a4e82"/>
    <p:sldId xmlns:r="http://schemas.openxmlformats.org/officeDocument/2006/relationships" id="261" r:id="R6fde076945af409e"/>
    <p:sldId xmlns:r="http://schemas.openxmlformats.org/officeDocument/2006/relationships" id="262" r:id="R7abfd2a44dff42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d2eab36084aac" /><Relationship Type="http://schemas.openxmlformats.org/officeDocument/2006/relationships/slide" Target="/ppt/slides/slide1.xml" Id="Rae657cab867c44d5" /><Relationship Type="http://schemas.openxmlformats.org/officeDocument/2006/relationships/slide" Target="/ppt/slides/slide2.xml" Id="R4c39309e22894434" /><Relationship Type="http://schemas.openxmlformats.org/officeDocument/2006/relationships/slide" Target="/ppt/slides/slide3.xml" Id="R670ca683cb994b28" /><Relationship Type="http://schemas.openxmlformats.org/officeDocument/2006/relationships/slide" Target="/ppt/slides/slide4.xml" Id="Rb23ee1a7908744fb" /><Relationship Type="http://schemas.openxmlformats.org/officeDocument/2006/relationships/slide" Target="/ppt/slides/slide5.xml" Id="R62ecdad55f5a4e82" /><Relationship Type="http://schemas.openxmlformats.org/officeDocument/2006/relationships/slide" Target="/ppt/slides/slide6.xml" Id="R6fde076945af409e" /><Relationship Type="http://schemas.openxmlformats.org/officeDocument/2006/relationships/slide" Target="/ppt/slides/slide7.xml" Id="R7abfd2a44dff42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6e3432385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dd3646bac49f0" /><Relationship Type="http://schemas.openxmlformats.org/officeDocument/2006/relationships/theme" Target="/ppt/slideMasters/theme/theme1.xml" Id="Rfae055b8d2d7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dd3646bac49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ae9d63b63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a3723bb3a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3ab62293a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a467ba161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011f6d3734c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45fab242f45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face5b6e1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CLAUSEN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CLAUSEN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Kringlevegen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912 180 581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CLAUSEN REKNESKAP AS</a:t>
            </a:r>
          </a:p>
        </p:txBody>
      </p:sp>
    </p:spTree>
  </p:cSld>
  <p:clrMapOvr>
    <a:masterClrMapping xmlns:a="http://schemas.openxmlformats.org/drawingml/2006/main"/>
  </p:clrMapOvr>
</p:sld>
</file>