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07105c706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7c4085c664060"/>
  </p:sldMasterIdLst>
  <p:sldIdLst>
    <p:sldId xmlns:r="http://schemas.openxmlformats.org/officeDocument/2006/relationships" id="256" r:id="R3b01d02358594413"/>
    <p:sldId xmlns:r="http://schemas.openxmlformats.org/officeDocument/2006/relationships" id="257" r:id="R7f3e1f6cf4a544c5"/>
    <p:sldId xmlns:r="http://schemas.openxmlformats.org/officeDocument/2006/relationships" id="258" r:id="R0a88f51208074ed2"/>
    <p:sldId xmlns:r="http://schemas.openxmlformats.org/officeDocument/2006/relationships" id="259" r:id="R39a84370078e4618"/>
    <p:sldId xmlns:r="http://schemas.openxmlformats.org/officeDocument/2006/relationships" id="260" r:id="Rbdae607acd54442c"/>
    <p:sldId xmlns:r="http://schemas.openxmlformats.org/officeDocument/2006/relationships" id="261" r:id="Ra5c6cd7eb3a544dc"/>
    <p:sldId xmlns:r="http://schemas.openxmlformats.org/officeDocument/2006/relationships" id="262" r:id="R4045adea07e7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7c4085c664060" /><Relationship Type="http://schemas.openxmlformats.org/officeDocument/2006/relationships/slide" Target="/ppt/slides/slide1.xml" Id="R3b01d02358594413" /><Relationship Type="http://schemas.openxmlformats.org/officeDocument/2006/relationships/slide" Target="/ppt/slides/slide2.xml" Id="R7f3e1f6cf4a544c5" /><Relationship Type="http://schemas.openxmlformats.org/officeDocument/2006/relationships/slide" Target="/ppt/slides/slide3.xml" Id="R0a88f51208074ed2" /><Relationship Type="http://schemas.openxmlformats.org/officeDocument/2006/relationships/slide" Target="/ppt/slides/slide4.xml" Id="R39a84370078e4618" /><Relationship Type="http://schemas.openxmlformats.org/officeDocument/2006/relationships/slide" Target="/ppt/slides/slide5.xml" Id="Rbdae607acd54442c" /><Relationship Type="http://schemas.openxmlformats.org/officeDocument/2006/relationships/slide" Target="/ppt/slides/slide6.xml" Id="Ra5c6cd7eb3a544dc" /><Relationship Type="http://schemas.openxmlformats.org/officeDocument/2006/relationships/slide" Target="/ppt/slides/slide7.xml" Id="R4045adea07e7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931763af4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55c4c43d4c6d" /><Relationship Type="http://schemas.openxmlformats.org/officeDocument/2006/relationships/theme" Target="/ppt/slideMasters/theme/theme1.xml" Id="Rfeea93a345b0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855c4c43d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5bc112aa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ea378975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798971f33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300e42df2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ab25a93c7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1383e50cf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a097e8cc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HMA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1 590 006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HANS-MARTIN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Bramers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912 184 234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HMA HOLDING AS</a:t>
            </a:r>
          </a:p>
        </p:txBody>
      </p:sp>
    </p:spTree>
  </p:cSld>
  <p:clrMapOvr>
    <a:masterClrMapping xmlns:a="http://schemas.openxmlformats.org/drawingml/2006/main"/>
  </p:clrMapOvr>
</p:sld>
</file>