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9018345e8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39998c09048ee"/>
  </p:sldMasterIdLst>
  <p:sldIdLst>
    <p:sldId xmlns:r="http://schemas.openxmlformats.org/officeDocument/2006/relationships" id="256" r:id="Rf27a7017c50e4ded"/>
    <p:sldId xmlns:r="http://schemas.openxmlformats.org/officeDocument/2006/relationships" id="257" r:id="R19639f4c37d84329"/>
    <p:sldId xmlns:r="http://schemas.openxmlformats.org/officeDocument/2006/relationships" id="258" r:id="Rfa5f67d71976446a"/>
    <p:sldId xmlns:r="http://schemas.openxmlformats.org/officeDocument/2006/relationships" id="259" r:id="R7cbdc1187e2842cf"/>
    <p:sldId xmlns:r="http://schemas.openxmlformats.org/officeDocument/2006/relationships" id="260" r:id="R4da2f015054f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39998c09048ee" /><Relationship Type="http://schemas.openxmlformats.org/officeDocument/2006/relationships/slide" Target="/ppt/slides/slide1.xml" Id="Rf27a7017c50e4ded" /><Relationship Type="http://schemas.openxmlformats.org/officeDocument/2006/relationships/slide" Target="/ppt/slides/slide2.xml" Id="R19639f4c37d84329" /><Relationship Type="http://schemas.openxmlformats.org/officeDocument/2006/relationships/slide" Target="/ppt/slides/slide3.xml" Id="Rfa5f67d71976446a" /><Relationship Type="http://schemas.openxmlformats.org/officeDocument/2006/relationships/slide" Target="/ppt/slides/slide4.xml" Id="R7cbdc1187e2842cf" /><Relationship Type="http://schemas.openxmlformats.org/officeDocument/2006/relationships/slide" Target="/ppt/slides/slide5.xml" Id="R4da2f015054f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aac767fb0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62d92b49c4646" /><Relationship Type="http://schemas.openxmlformats.org/officeDocument/2006/relationships/theme" Target="/ppt/slideMasters/theme/theme1.xml" Id="Ra1740b08e2b8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62d92b49c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546d70313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7da7c145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b55581caa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afd962d4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803bc086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PRINCESS YACHTKLUBB VESTLANDET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PRINCESS YACHTKLUBB VESTLANDET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Thorsen, Klauvsteinen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post@pyv.no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www.princessvest.no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