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013101d20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32f5c8e894700"/>
  </p:sldMasterIdLst>
  <p:sldIdLst>
    <p:sldId xmlns:r="http://schemas.openxmlformats.org/officeDocument/2006/relationships" id="256" r:id="R892713a05bd24c31"/>
    <p:sldId xmlns:r="http://schemas.openxmlformats.org/officeDocument/2006/relationships" id="257" r:id="R07dbe7056a444359"/>
    <p:sldId xmlns:r="http://schemas.openxmlformats.org/officeDocument/2006/relationships" id="258" r:id="R7bc4008416b14ab4"/>
    <p:sldId xmlns:r="http://schemas.openxmlformats.org/officeDocument/2006/relationships" id="259" r:id="Re1c0ea92acca456a"/>
    <p:sldId xmlns:r="http://schemas.openxmlformats.org/officeDocument/2006/relationships" id="260" r:id="Rfac20629218343ae"/>
    <p:sldId xmlns:r="http://schemas.openxmlformats.org/officeDocument/2006/relationships" id="261" r:id="R3679ffbdf2de4a31"/>
    <p:sldId xmlns:r="http://schemas.openxmlformats.org/officeDocument/2006/relationships" id="262" r:id="R75cd44bb33a3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32f5c8e894700" /><Relationship Type="http://schemas.openxmlformats.org/officeDocument/2006/relationships/slide" Target="/ppt/slides/slide1.xml" Id="R892713a05bd24c31" /><Relationship Type="http://schemas.openxmlformats.org/officeDocument/2006/relationships/slide" Target="/ppt/slides/slide2.xml" Id="R07dbe7056a444359" /><Relationship Type="http://schemas.openxmlformats.org/officeDocument/2006/relationships/slide" Target="/ppt/slides/slide3.xml" Id="R7bc4008416b14ab4" /><Relationship Type="http://schemas.openxmlformats.org/officeDocument/2006/relationships/slide" Target="/ppt/slides/slide4.xml" Id="Re1c0ea92acca456a" /><Relationship Type="http://schemas.openxmlformats.org/officeDocument/2006/relationships/slide" Target="/ppt/slides/slide5.xml" Id="Rfac20629218343ae" /><Relationship Type="http://schemas.openxmlformats.org/officeDocument/2006/relationships/slide" Target="/ppt/slides/slide6.xml" Id="R3679ffbdf2de4a31" /><Relationship Type="http://schemas.openxmlformats.org/officeDocument/2006/relationships/slide" Target="/ppt/slides/slide7.xml" Id="R75cd44bb33a3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2dcc78f53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7fe82edd4af9" /><Relationship Type="http://schemas.openxmlformats.org/officeDocument/2006/relationships/theme" Target="/ppt/slideMasters/theme/theme1.xml" Id="Rf49f12502144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37fe82edd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1cff515a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caa26ddb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4892b867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af18a1c9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4cb0e497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220037ec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7f3da3e9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PRAVDA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PRAVDA ACCOUNTING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 –  33,8 %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