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b3b5b8ea064b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4638f49d3f46bd"/>
  </p:sldMasterIdLst>
  <p:sldIdLst>
    <p:sldId xmlns:r="http://schemas.openxmlformats.org/officeDocument/2006/relationships" id="256" r:id="R4afe3d46fc154e0c"/>
    <p:sldId xmlns:r="http://schemas.openxmlformats.org/officeDocument/2006/relationships" id="257" r:id="Rb43a80cc62b84c76"/>
    <p:sldId xmlns:r="http://schemas.openxmlformats.org/officeDocument/2006/relationships" id="258" r:id="R1ea2b5725ee34c66"/>
    <p:sldId xmlns:r="http://schemas.openxmlformats.org/officeDocument/2006/relationships" id="259" r:id="Rdd2387500d7346ee"/>
    <p:sldId xmlns:r="http://schemas.openxmlformats.org/officeDocument/2006/relationships" id="260" r:id="Rf579a391fec64575"/>
    <p:sldId xmlns:r="http://schemas.openxmlformats.org/officeDocument/2006/relationships" id="261" r:id="R269855458c934a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4638f49d3f46bd" /><Relationship Type="http://schemas.openxmlformats.org/officeDocument/2006/relationships/slide" Target="/ppt/slides/slide1.xml" Id="R4afe3d46fc154e0c" /><Relationship Type="http://schemas.openxmlformats.org/officeDocument/2006/relationships/slide" Target="/ppt/slides/slide2.xml" Id="Rb43a80cc62b84c76" /><Relationship Type="http://schemas.openxmlformats.org/officeDocument/2006/relationships/slide" Target="/ppt/slides/slide3.xml" Id="R1ea2b5725ee34c66" /><Relationship Type="http://schemas.openxmlformats.org/officeDocument/2006/relationships/slide" Target="/ppt/slides/slide4.xml" Id="Rdd2387500d7346ee" /><Relationship Type="http://schemas.openxmlformats.org/officeDocument/2006/relationships/slide" Target="/ppt/slides/slide5.xml" Id="Rf579a391fec64575" /><Relationship Type="http://schemas.openxmlformats.org/officeDocument/2006/relationships/slide" Target="/ppt/slides/slide6.xml" Id="R269855458c934a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7d0357b19a46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82a0d783d4cd1" /><Relationship Type="http://schemas.openxmlformats.org/officeDocument/2006/relationships/theme" Target="/ppt/slideMasters/theme/theme1.xml" Id="Rfc1f3e42e5ad4e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a82a0d783d4c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8c4df079a43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aa9e4afd446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d75530a324f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5ac850b8948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3e48e8a6c45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33ea25a544e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JOBSEN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Sørhamna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8403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johnnyjobsen@gmail.com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912 196 607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