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7c50f307654c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58a0fae2ed42d9"/>
  </p:sldMasterIdLst>
  <p:sldIdLst>
    <p:sldId xmlns:r="http://schemas.openxmlformats.org/officeDocument/2006/relationships" id="256" r:id="Rdb2c5c4278b843f2"/>
    <p:sldId xmlns:r="http://schemas.openxmlformats.org/officeDocument/2006/relationships" id="257" r:id="Rb6783f2fe559430e"/>
    <p:sldId xmlns:r="http://schemas.openxmlformats.org/officeDocument/2006/relationships" id="258" r:id="R6e4d609611584d72"/>
    <p:sldId xmlns:r="http://schemas.openxmlformats.org/officeDocument/2006/relationships" id="259" r:id="R62b4da024fe141a7"/>
    <p:sldId xmlns:r="http://schemas.openxmlformats.org/officeDocument/2006/relationships" id="260" r:id="Rc92f0b382fc84579"/>
    <p:sldId xmlns:r="http://schemas.openxmlformats.org/officeDocument/2006/relationships" id="261" r:id="R13b7769b35f441ec"/>
    <p:sldId xmlns:r="http://schemas.openxmlformats.org/officeDocument/2006/relationships" id="262" r:id="R26b50e03d92e44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58a0fae2ed42d9" /><Relationship Type="http://schemas.openxmlformats.org/officeDocument/2006/relationships/slide" Target="/ppt/slides/slide1.xml" Id="Rdb2c5c4278b843f2" /><Relationship Type="http://schemas.openxmlformats.org/officeDocument/2006/relationships/slide" Target="/ppt/slides/slide2.xml" Id="Rb6783f2fe559430e" /><Relationship Type="http://schemas.openxmlformats.org/officeDocument/2006/relationships/slide" Target="/ppt/slides/slide3.xml" Id="R6e4d609611584d72" /><Relationship Type="http://schemas.openxmlformats.org/officeDocument/2006/relationships/slide" Target="/ppt/slides/slide4.xml" Id="R62b4da024fe141a7" /><Relationship Type="http://schemas.openxmlformats.org/officeDocument/2006/relationships/slide" Target="/ppt/slides/slide5.xml" Id="Rc92f0b382fc84579" /><Relationship Type="http://schemas.openxmlformats.org/officeDocument/2006/relationships/slide" Target="/ppt/slides/slide6.xml" Id="R13b7769b35f441ec" /><Relationship Type="http://schemas.openxmlformats.org/officeDocument/2006/relationships/slide" Target="/ppt/slides/slide7.xml" Id="R26b50e03d92e44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700d153bd74f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9b4e2b5924748" /><Relationship Type="http://schemas.openxmlformats.org/officeDocument/2006/relationships/theme" Target="/ppt/slideMasters/theme/theme1.xml" Id="Re483ab3cd7c848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99b4e2b59247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ff5be133b46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7d5099e87545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975ddbf3a43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d44edb52d43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955905d2440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7ca4cefef4b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1d737806d4d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JOBSEN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JOBSEN INVEST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238 416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−1 161 217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4 144 364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41 934 903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41 946 209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JOBSEN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LONE HJERTAAS JOBSEN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HELENE JOBSEN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 ARILD JOBSEN  –  16,7 %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Sørhamna 17B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8403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johnnyjobsen@gmail.com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912 196 607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