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77a577fd0445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35de767cca44c8"/>
  </p:sldMasterIdLst>
  <p:sldIdLst>
    <p:sldId xmlns:r="http://schemas.openxmlformats.org/officeDocument/2006/relationships" id="256" r:id="R15cbd645096d48a4"/>
    <p:sldId xmlns:r="http://schemas.openxmlformats.org/officeDocument/2006/relationships" id="257" r:id="R9c4a226d3edd4592"/>
    <p:sldId xmlns:r="http://schemas.openxmlformats.org/officeDocument/2006/relationships" id="258" r:id="Rfc5ae4fa44dc4c7e"/>
    <p:sldId xmlns:r="http://schemas.openxmlformats.org/officeDocument/2006/relationships" id="259" r:id="R4703db2c41404f4c"/>
    <p:sldId xmlns:r="http://schemas.openxmlformats.org/officeDocument/2006/relationships" id="260" r:id="Rd5897fc72bd342da"/>
    <p:sldId xmlns:r="http://schemas.openxmlformats.org/officeDocument/2006/relationships" id="261" r:id="R01599da93a9b4cfa"/>
    <p:sldId xmlns:r="http://schemas.openxmlformats.org/officeDocument/2006/relationships" id="262" r:id="R6f6ec3d9838742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35de767cca44c8" /><Relationship Type="http://schemas.openxmlformats.org/officeDocument/2006/relationships/slide" Target="/ppt/slides/slide1.xml" Id="R15cbd645096d48a4" /><Relationship Type="http://schemas.openxmlformats.org/officeDocument/2006/relationships/slide" Target="/ppt/slides/slide2.xml" Id="R9c4a226d3edd4592" /><Relationship Type="http://schemas.openxmlformats.org/officeDocument/2006/relationships/slide" Target="/ppt/slides/slide3.xml" Id="Rfc5ae4fa44dc4c7e" /><Relationship Type="http://schemas.openxmlformats.org/officeDocument/2006/relationships/slide" Target="/ppt/slides/slide4.xml" Id="R4703db2c41404f4c" /><Relationship Type="http://schemas.openxmlformats.org/officeDocument/2006/relationships/slide" Target="/ppt/slides/slide5.xml" Id="Rd5897fc72bd342da" /><Relationship Type="http://schemas.openxmlformats.org/officeDocument/2006/relationships/slide" Target="/ppt/slides/slide6.xml" Id="R01599da93a9b4cfa" /><Relationship Type="http://schemas.openxmlformats.org/officeDocument/2006/relationships/slide" Target="/ppt/slides/slide7.xml" Id="R6f6ec3d9838742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a8128dd57344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26b1df25e4b02" /><Relationship Type="http://schemas.openxmlformats.org/officeDocument/2006/relationships/theme" Target="/ppt/slideMasters/theme/theme1.xml" Id="Ra7816988c24042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f26b1df25e4b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ba2a8bb364e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a52f527e041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5b3bf798c43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04a9a42ac4c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426cae3714d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cb85bb84a44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d3d3977e44d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KADI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KADI INVEST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265 488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154 902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2 245 730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21 408 724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25 422 594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SOMMERFELDT FREDRIK T.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Fredrik Th. SOmmerfeldt, Ringstabekkveien 97B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912 199 126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KADI INVEST AS</a:t>
            </a:r>
          </a:p>
        </p:txBody>
      </p:sp>
    </p:spTree>
  </p:cSld>
  <p:clrMapOvr>
    <a:masterClrMapping xmlns:a="http://schemas.openxmlformats.org/drawingml/2006/main"/>
  </p:clrMapOvr>
</p:sld>
</file>