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063d1cf3a1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fa651e7214718"/>
  </p:sldMasterIdLst>
  <p:sldIdLst>
    <p:sldId xmlns:r="http://schemas.openxmlformats.org/officeDocument/2006/relationships" id="256" r:id="Rddcd117f7b774693"/>
    <p:sldId xmlns:r="http://schemas.openxmlformats.org/officeDocument/2006/relationships" id="257" r:id="Rebd1a24c26074a24"/>
    <p:sldId xmlns:r="http://schemas.openxmlformats.org/officeDocument/2006/relationships" id="258" r:id="Rfc627a8714524d8e"/>
    <p:sldId xmlns:r="http://schemas.openxmlformats.org/officeDocument/2006/relationships" id="259" r:id="Rd06abfd0a77b4e3a"/>
    <p:sldId xmlns:r="http://schemas.openxmlformats.org/officeDocument/2006/relationships" id="260" r:id="Rff83977cd8754131"/>
    <p:sldId xmlns:r="http://schemas.openxmlformats.org/officeDocument/2006/relationships" id="261" r:id="Rbdb8b56969044a98"/>
    <p:sldId xmlns:r="http://schemas.openxmlformats.org/officeDocument/2006/relationships" id="262" r:id="Rb09b2565e876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fa651e7214718" /><Relationship Type="http://schemas.openxmlformats.org/officeDocument/2006/relationships/slide" Target="/ppt/slides/slide1.xml" Id="Rddcd117f7b774693" /><Relationship Type="http://schemas.openxmlformats.org/officeDocument/2006/relationships/slide" Target="/ppt/slides/slide2.xml" Id="Rebd1a24c26074a24" /><Relationship Type="http://schemas.openxmlformats.org/officeDocument/2006/relationships/slide" Target="/ppt/slides/slide3.xml" Id="Rfc627a8714524d8e" /><Relationship Type="http://schemas.openxmlformats.org/officeDocument/2006/relationships/slide" Target="/ppt/slides/slide4.xml" Id="Rd06abfd0a77b4e3a" /><Relationship Type="http://schemas.openxmlformats.org/officeDocument/2006/relationships/slide" Target="/ppt/slides/slide5.xml" Id="Rff83977cd8754131" /><Relationship Type="http://schemas.openxmlformats.org/officeDocument/2006/relationships/slide" Target="/ppt/slides/slide6.xml" Id="Rbdb8b56969044a98" /><Relationship Type="http://schemas.openxmlformats.org/officeDocument/2006/relationships/slide" Target="/ppt/slides/slide7.xml" Id="Rb09b2565e876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3c6b6e2ea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a4913c394600" /><Relationship Type="http://schemas.openxmlformats.org/officeDocument/2006/relationships/theme" Target="/ppt/slideMasters/theme/theme1.xml" Id="Rbfd0e70cbbc44d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7a4913c3946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4f0499db049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e6a498bfe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dd87858a546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53d5e2aa4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46a6f8a3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8ab757f9846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8610aa9c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JSJ INVEST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2 652 805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1 230 555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19 955 183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20 371 832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SIGMUND JØRGENSEN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JØRGENSEN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JØRGENSEN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912 220 850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