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a94d0edf01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1fb519d1584987"/>
  </p:sldMasterIdLst>
  <p:sldIdLst>
    <p:sldId xmlns:r="http://schemas.openxmlformats.org/officeDocument/2006/relationships" id="256" r:id="R97473b84ce5141e6"/>
    <p:sldId xmlns:r="http://schemas.openxmlformats.org/officeDocument/2006/relationships" id="257" r:id="R71a2ed5790a84874"/>
    <p:sldId xmlns:r="http://schemas.openxmlformats.org/officeDocument/2006/relationships" id="258" r:id="Re2da047a2e5d4d06"/>
    <p:sldId xmlns:r="http://schemas.openxmlformats.org/officeDocument/2006/relationships" id="259" r:id="R9e28917cbeea4750"/>
    <p:sldId xmlns:r="http://schemas.openxmlformats.org/officeDocument/2006/relationships" id="260" r:id="R889de6eb925047b2"/>
    <p:sldId xmlns:r="http://schemas.openxmlformats.org/officeDocument/2006/relationships" id="261" r:id="Rb5170d3eff534fb8"/>
    <p:sldId xmlns:r="http://schemas.openxmlformats.org/officeDocument/2006/relationships" id="262" r:id="R23680e09b8664e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fb519d1584987" /><Relationship Type="http://schemas.openxmlformats.org/officeDocument/2006/relationships/slide" Target="/ppt/slides/slide1.xml" Id="R97473b84ce5141e6" /><Relationship Type="http://schemas.openxmlformats.org/officeDocument/2006/relationships/slide" Target="/ppt/slides/slide2.xml" Id="R71a2ed5790a84874" /><Relationship Type="http://schemas.openxmlformats.org/officeDocument/2006/relationships/slide" Target="/ppt/slides/slide3.xml" Id="Re2da047a2e5d4d06" /><Relationship Type="http://schemas.openxmlformats.org/officeDocument/2006/relationships/slide" Target="/ppt/slides/slide4.xml" Id="R9e28917cbeea4750" /><Relationship Type="http://schemas.openxmlformats.org/officeDocument/2006/relationships/slide" Target="/ppt/slides/slide5.xml" Id="R889de6eb925047b2" /><Relationship Type="http://schemas.openxmlformats.org/officeDocument/2006/relationships/slide" Target="/ppt/slides/slide6.xml" Id="Rb5170d3eff534fb8" /><Relationship Type="http://schemas.openxmlformats.org/officeDocument/2006/relationships/slide" Target="/ppt/slides/slide7.xml" Id="R23680e09b8664e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36fef66494a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85e5f053d4e87" /><Relationship Type="http://schemas.openxmlformats.org/officeDocument/2006/relationships/theme" Target="/ppt/slideMasters/theme/theme1.xml" Id="Rc3ec74307ecb44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085e5f053d4e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2326da8b741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914173b13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de76c093b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034370eca46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e51128d1849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7d7c2329d48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5f5913e604f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TRYGVE TØNJUM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TØNJUM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8 750 201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4 029 551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13 458 950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59 215 194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88 755 786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NOORDIX BV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VERA MARIE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 AIR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FREDRIK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CASSMISS AS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912 238 792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