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5d3140d58143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e3e1c641fb4991"/>
  </p:sldMasterIdLst>
  <p:sldIdLst>
    <p:sldId xmlns:r="http://schemas.openxmlformats.org/officeDocument/2006/relationships" id="256" r:id="R88b6f050e00349a9"/>
    <p:sldId xmlns:r="http://schemas.openxmlformats.org/officeDocument/2006/relationships" id="257" r:id="R91c6d72f348349ac"/>
    <p:sldId xmlns:r="http://schemas.openxmlformats.org/officeDocument/2006/relationships" id="258" r:id="R087470f4d29644be"/>
    <p:sldId xmlns:r="http://schemas.openxmlformats.org/officeDocument/2006/relationships" id="259" r:id="R76a5fc2f5a8c4d52"/>
    <p:sldId xmlns:r="http://schemas.openxmlformats.org/officeDocument/2006/relationships" id="260" r:id="R9cdc85d35ad044b2"/>
    <p:sldId xmlns:r="http://schemas.openxmlformats.org/officeDocument/2006/relationships" id="261" r:id="Rf664a1bc2d5c4475"/>
    <p:sldId xmlns:r="http://schemas.openxmlformats.org/officeDocument/2006/relationships" id="262" r:id="Rff9c427d3a7f4b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3e1c641fb4991" /><Relationship Type="http://schemas.openxmlformats.org/officeDocument/2006/relationships/slide" Target="/ppt/slides/slide1.xml" Id="R88b6f050e00349a9" /><Relationship Type="http://schemas.openxmlformats.org/officeDocument/2006/relationships/slide" Target="/ppt/slides/slide2.xml" Id="R91c6d72f348349ac" /><Relationship Type="http://schemas.openxmlformats.org/officeDocument/2006/relationships/slide" Target="/ppt/slides/slide3.xml" Id="R087470f4d29644be" /><Relationship Type="http://schemas.openxmlformats.org/officeDocument/2006/relationships/slide" Target="/ppt/slides/slide4.xml" Id="R76a5fc2f5a8c4d52" /><Relationship Type="http://schemas.openxmlformats.org/officeDocument/2006/relationships/slide" Target="/ppt/slides/slide5.xml" Id="R9cdc85d35ad044b2" /><Relationship Type="http://schemas.openxmlformats.org/officeDocument/2006/relationships/slide" Target="/ppt/slides/slide6.xml" Id="Rf664a1bc2d5c4475" /><Relationship Type="http://schemas.openxmlformats.org/officeDocument/2006/relationships/slide" Target="/ppt/slides/slide7.xml" Id="Rff9c427d3a7f4b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75dd7fd554a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bb396f4664bde" /><Relationship Type="http://schemas.openxmlformats.org/officeDocument/2006/relationships/theme" Target="/ppt/slideMasters/theme/theme1.xml" Id="R0e36a92ea9444d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3bb396f4664b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09e8fd9a041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ff381833b45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ba4a029984d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a741daca144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55f2e635649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7a617372c4c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39fb187ae4a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TORSTEIN KINN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KINN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KINN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KINN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KINN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KINN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2 390 604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2 407 332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KINN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KINN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KINN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Skuggevik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912 255 980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KINN AS</a:t>
            </a:r>
          </a:p>
        </p:txBody>
      </p:sp>
    </p:spTree>
  </p:cSld>
  <p:clrMapOvr>
    <a:masterClrMapping xmlns:a="http://schemas.openxmlformats.org/drawingml/2006/main"/>
  </p:clrMapOvr>
</p:sld>
</file>