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9f764b312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f45f7c5844152"/>
  </p:sldMasterIdLst>
  <p:sldIdLst>
    <p:sldId xmlns:r="http://schemas.openxmlformats.org/officeDocument/2006/relationships" id="256" r:id="Rdaaa7684eb524d63"/>
    <p:sldId xmlns:r="http://schemas.openxmlformats.org/officeDocument/2006/relationships" id="257" r:id="Rd538124b14514aa2"/>
    <p:sldId xmlns:r="http://schemas.openxmlformats.org/officeDocument/2006/relationships" id="258" r:id="R29d91e24ec2f41df"/>
    <p:sldId xmlns:r="http://schemas.openxmlformats.org/officeDocument/2006/relationships" id="259" r:id="R671eb0cca3cd413a"/>
    <p:sldId xmlns:r="http://schemas.openxmlformats.org/officeDocument/2006/relationships" id="260" r:id="R0ec7f91341754b7a"/>
    <p:sldId xmlns:r="http://schemas.openxmlformats.org/officeDocument/2006/relationships" id="261" r:id="Rc8a2c308ca3a40ca"/>
    <p:sldId xmlns:r="http://schemas.openxmlformats.org/officeDocument/2006/relationships" id="262" r:id="R3722b26e9fcc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f45f7c5844152" /><Relationship Type="http://schemas.openxmlformats.org/officeDocument/2006/relationships/slide" Target="/ppt/slides/slide1.xml" Id="Rdaaa7684eb524d63" /><Relationship Type="http://schemas.openxmlformats.org/officeDocument/2006/relationships/slide" Target="/ppt/slides/slide2.xml" Id="Rd538124b14514aa2" /><Relationship Type="http://schemas.openxmlformats.org/officeDocument/2006/relationships/slide" Target="/ppt/slides/slide3.xml" Id="R29d91e24ec2f41df" /><Relationship Type="http://schemas.openxmlformats.org/officeDocument/2006/relationships/slide" Target="/ppt/slides/slide4.xml" Id="R671eb0cca3cd413a" /><Relationship Type="http://schemas.openxmlformats.org/officeDocument/2006/relationships/slide" Target="/ppt/slides/slide5.xml" Id="R0ec7f91341754b7a" /><Relationship Type="http://schemas.openxmlformats.org/officeDocument/2006/relationships/slide" Target="/ppt/slides/slide6.xml" Id="Rc8a2c308ca3a40ca" /><Relationship Type="http://schemas.openxmlformats.org/officeDocument/2006/relationships/slide" Target="/ppt/slides/slide7.xml" Id="R3722b26e9fcc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faa1d2f8e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1c7c78a8d4204" /><Relationship Type="http://schemas.openxmlformats.org/officeDocument/2006/relationships/theme" Target="/ppt/slideMasters/theme/theme1.xml" Id="Ra7a543cfc843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1c7c78a8d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464db542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73bc8202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3c0f1262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e11885e7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38804bdb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3c11f3b9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e0745bca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TERJE IVAR INGEBRIGTSEN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TERJE IVAR INGEBRIGTSEN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IVAR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912 270 408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