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c97d6eb02042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3e9371d0ed4e57"/>
  </p:sldMasterIdLst>
  <p:sldIdLst>
    <p:sldId xmlns:r="http://schemas.openxmlformats.org/officeDocument/2006/relationships" id="256" r:id="R9450377799234c40"/>
    <p:sldId xmlns:r="http://schemas.openxmlformats.org/officeDocument/2006/relationships" id="257" r:id="R192ef42ac10445cc"/>
    <p:sldId xmlns:r="http://schemas.openxmlformats.org/officeDocument/2006/relationships" id="258" r:id="R3604bfe81e654289"/>
    <p:sldId xmlns:r="http://schemas.openxmlformats.org/officeDocument/2006/relationships" id="259" r:id="Rb66a1642972145ee"/>
    <p:sldId xmlns:r="http://schemas.openxmlformats.org/officeDocument/2006/relationships" id="260" r:id="R54f556c2892b4d0d"/>
    <p:sldId xmlns:r="http://schemas.openxmlformats.org/officeDocument/2006/relationships" id="261" r:id="R7cdb33ba418d457d"/>
    <p:sldId xmlns:r="http://schemas.openxmlformats.org/officeDocument/2006/relationships" id="262" r:id="R727d96596a564d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e9371d0ed4e57" /><Relationship Type="http://schemas.openxmlformats.org/officeDocument/2006/relationships/slide" Target="/ppt/slides/slide1.xml" Id="R9450377799234c40" /><Relationship Type="http://schemas.openxmlformats.org/officeDocument/2006/relationships/slide" Target="/ppt/slides/slide2.xml" Id="R192ef42ac10445cc" /><Relationship Type="http://schemas.openxmlformats.org/officeDocument/2006/relationships/slide" Target="/ppt/slides/slide3.xml" Id="R3604bfe81e654289" /><Relationship Type="http://schemas.openxmlformats.org/officeDocument/2006/relationships/slide" Target="/ppt/slides/slide4.xml" Id="Rb66a1642972145ee" /><Relationship Type="http://schemas.openxmlformats.org/officeDocument/2006/relationships/slide" Target="/ppt/slides/slide5.xml" Id="R54f556c2892b4d0d" /><Relationship Type="http://schemas.openxmlformats.org/officeDocument/2006/relationships/slide" Target="/ppt/slides/slide6.xml" Id="R7cdb33ba418d457d" /><Relationship Type="http://schemas.openxmlformats.org/officeDocument/2006/relationships/slide" Target="/ppt/slides/slide7.xml" Id="R727d96596a564d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1f90fef4a41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3f0d8146a444d" /><Relationship Type="http://schemas.openxmlformats.org/officeDocument/2006/relationships/theme" Target="/ppt/slideMasters/theme/theme1.xml" Id="R095fcd16919a42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f3f0d8146a44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79a1dfa3b41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5b6a558f644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d050f83134a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fa777f4684b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22715235245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7535cd18b4c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8ba8585ca49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1 967 745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4 908 038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5 282 639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STÅLE RAASTAD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912 332 160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