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e0efeeff0141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5303d56f754e7e"/>
  </p:sldMasterIdLst>
  <p:sldIdLst>
    <p:sldId xmlns:r="http://schemas.openxmlformats.org/officeDocument/2006/relationships" id="256" r:id="Rbbcc62c9409d40a1"/>
    <p:sldId xmlns:r="http://schemas.openxmlformats.org/officeDocument/2006/relationships" id="257" r:id="Rdaf9929f8d0c4a9a"/>
    <p:sldId xmlns:r="http://schemas.openxmlformats.org/officeDocument/2006/relationships" id="258" r:id="Raff79957d98c4f73"/>
    <p:sldId xmlns:r="http://schemas.openxmlformats.org/officeDocument/2006/relationships" id="259" r:id="R80f588a1a6594c17"/>
    <p:sldId xmlns:r="http://schemas.openxmlformats.org/officeDocument/2006/relationships" id="260" r:id="Re34545fef8d34c6c"/>
    <p:sldId xmlns:r="http://schemas.openxmlformats.org/officeDocument/2006/relationships" id="261" r:id="R5aacf072508440af"/>
    <p:sldId xmlns:r="http://schemas.openxmlformats.org/officeDocument/2006/relationships" id="262" r:id="Raf0a58e3bb724c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303d56f754e7e" /><Relationship Type="http://schemas.openxmlformats.org/officeDocument/2006/relationships/slide" Target="/ppt/slides/slide1.xml" Id="Rbbcc62c9409d40a1" /><Relationship Type="http://schemas.openxmlformats.org/officeDocument/2006/relationships/slide" Target="/ppt/slides/slide2.xml" Id="Rdaf9929f8d0c4a9a" /><Relationship Type="http://schemas.openxmlformats.org/officeDocument/2006/relationships/slide" Target="/ppt/slides/slide3.xml" Id="Raff79957d98c4f73" /><Relationship Type="http://schemas.openxmlformats.org/officeDocument/2006/relationships/slide" Target="/ppt/slides/slide4.xml" Id="R80f588a1a6594c17" /><Relationship Type="http://schemas.openxmlformats.org/officeDocument/2006/relationships/slide" Target="/ppt/slides/slide5.xml" Id="Re34545fef8d34c6c" /><Relationship Type="http://schemas.openxmlformats.org/officeDocument/2006/relationships/slide" Target="/ppt/slides/slide6.xml" Id="R5aacf072508440af" /><Relationship Type="http://schemas.openxmlformats.org/officeDocument/2006/relationships/slide" Target="/ppt/slides/slide7.xml" Id="Raf0a58e3bb724c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eb62a0068a45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15bf610ed4511" /><Relationship Type="http://schemas.openxmlformats.org/officeDocument/2006/relationships/theme" Target="/ppt/slideMasters/theme/theme1.xml" Id="R3543c9415ff74e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e15bf610ed45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3e8a1b7a14e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a5d728f5346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52caf64b247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ef1ba8c5542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38d796c8a4e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8cf127b5d4f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4b58f023445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TUNOD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TUNOD INVEST AS ble etablert [år] og holder til i Færvik.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−728 526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1 237 409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28 029 720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28 114 903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OLA GLOMSAKER TAN ALMÅS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Ola Almås, Tante Poses vei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4818 Færvik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912 350 959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TUNOD INVEST AS</a:t>
            </a:r>
          </a:p>
        </p:txBody>
      </p:sp>
    </p:spTree>
  </p:cSld>
  <p:clrMapOvr>
    <a:masterClrMapping xmlns:a="http://schemas.openxmlformats.org/drawingml/2006/main"/>
  </p:clrMapOvr>
</p:sld>
</file>