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13ac5fc3b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080dac3fc4a4e"/>
  </p:sldMasterIdLst>
  <p:sldIdLst>
    <p:sldId xmlns:r="http://schemas.openxmlformats.org/officeDocument/2006/relationships" id="256" r:id="Rad073d0e34c54975"/>
    <p:sldId xmlns:r="http://schemas.openxmlformats.org/officeDocument/2006/relationships" id="257" r:id="R96846fe39e62400b"/>
    <p:sldId xmlns:r="http://schemas.openxmlformats.org/officeDocument/2006/relationships" id="258" r:id="Reaf0f7c246584f99"/>
    <p:sldId xmlns:r="http://schemas.openxmlformats.org/officeDocument/2006/relationships" id="259" r:id="R6e6d2cc5141d47d4"/>
    <p:sldId xmlns:r="http://schemas.openxmlformats.org/officeDocument/2006/relationships" id="260" r:id="R94943132f6394e1b"/>
    <p:sldId xmlns:r="http://schemas.openxmlformats.org/officeDocument/2006/relationships" id="261" r:id="R4a08cb81761944e0"/>
    <p:sldId xmlns:r="http://schemas.openxmlformats.org/officeDocument/2006/relationships" id="262" r:id="R7ede322dd4b6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080dac3fc4a4e" /><Relationship Type="http://schemas.openxmlformats.org/officeDocument/2006/relationships/slide" Target="/ppt/slides/slide1.xml" Id="Rad073d0e34c54975" /><Relationship Type="http://schemas.openxmlformats.org/officeDocument/2006/relationships/slide" Target="/ppt/slides/slide2.xml" Id="R96846fe39e62400b" /><Relationship Type="http://schemas.openxmlformats.org/officeDocument/2006/relationships/slide" Target="/ppt/slides/slide3.xml" Id="Reaf0f7c246584f99" /><Relationship Type="http://schemas.openxmlformats.org/officeDocument/2006/relationships/slide" Target="/ppt/slides/slide4.xml" Id="R6e6d2cc5141d47d4" /><Relationship Type="http://schemas.openxmlformats.org/officeDocument/2006/relationships/slide" Target="/ppt/slides/slide5.xml" Id="R94943132f6394e1b" /><Relationship Type="http://schemas.openxmlformats.org/officeDocument/2006/relationships/slide" Target="/ppt/slides/slide6.xml" Id="R4a08cb81761944e0" /><Relationship Type="http://schemas.openxmlformats.org/officeDocument/2006/relationships/slide" Target="/ppt/slides/slide7.xml" Id="R7ede322dd4b6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8d90f1601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ae68849f4150" /><Relationship Type="http://schemas.openxmlformats.org/officeDocument/2006/relationships/theme" Target="/ppt/slideMasters/theme/theme1.xml" Id="Rca82eac0f15c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7ae68849f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03380c93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55e80150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9d5aaef2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e028574a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8b068bd4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2894ba39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0a694eae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LORAAS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15P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roarvl@hotmail.com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912 379 078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