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31f9960f6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b746f4f194a77"/>
  </p:sldMasterIdLst>
  <p:sldIdLst>
    <p:sldId xmlns:r="http://schemas.openxmlformats.org/officeDocument/2006/relationships" id="256" r:id="R0772573ec9504e9c"/>
    <p:sldId xmlns:r="http://schemas.openxmlformats.org/officeDocument/2006/relationships" id="257" r:id="R3f6aa3cdb9e64622"/>
    <p:sldId xmlns:r="http://schemas.openxmlformats.org/officeDocument/2006/relationships" id="258" r:id="R0e78be5252d34438"/>
    <p:sldId xmlns:r="http://schemas.openxmlformats.org/officeDocument/2006/relationships" id="259" r:id="R38b342a3ffdd4eca"/>
    <p:sldId xmlns:r="http://schemas.openxmlformats.org/officeDocument/2006/relationships" id="260" r:id="Rf1908cddbf4a4b35"/>
    <p:sldId xmlns:r="http://schemas.openxmlformats.org/officeDocument/2006/relationships" id="261" r:id="R6e52fb48e699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b746f4f194a77" /><Relationship Type="http://schemas.openxmlformats.org/officeDocument/2006/relationships/slide" Target="/ppt/slides/slide1.xml" Id="R0772573ec9504e9c" /><Relationship Type="http://schemas.openxmlformats.org/officeDocument/2006/relationships/slide" Target="/ppt/slides/slide2.xml" Id="R3f6aa3cdb9e64622" /><Relationship Type="http://schemas.openxmlformats.org/officeDocument/2006/relationships/slide" Target="/ppt/slides/slide3.xml" Id="R0e78be5252d34438" /><Relationship Type="http://schemas.openxmlformats.org/officeDocument/2006/relationships/slide" Target="/ppt/slides/slide4.xml" Id="R38b342a3ffdd4eca" /><Relationship Type="http://schemas.openxmlformats.org/officeDocument/2006/relationships/slide" Target="/ppt/slides/slide5.xml" Id="Rf1908cddbf4a4b35" /><Relationship Type="http://schemas.openxmlformats.org/officeDocument/2006/relationships/slide" Target="/ppt/slides/slide6.xml" Id="R6e52fb48e699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21647e85e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244a401d4323" /><Relationship Type="http://schemas.openxmlformats.org/officeDocument/2006/relationships/theme" Target="/ppt/slideMasters/theme/theme1.xml" Id="R8565fd76e0f9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a244a401d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bbd7b8a7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e08782db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f484b3f9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2131eba5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cf764428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01f04c91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MENIGHETSHUSET SCHWENSENS GATE 15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MENIGHETSHUSET SCHWENSENS GATE 15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post@markusmenighetshus.no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www.markusmenighetshus.no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912 403 033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MENIGHETSHUSET SCHWENSENS GATE 15</a:t>
            </a:r>
          </a:p>
        </p:txBody>
      </p:sp>
    </p:spTree>
  </p:cSld>
  <p:clrMapOvr>
    <a:masterClrMapping xmlns:a="http://schemas.openxmlformats.org/drawingml/2006/main"/>
  </p:clrMapOvr>
</p:sld>
</file>