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b9525cb60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59691378304616"/>
  </p:sldMasterIdLst>
  <p:sldIdLst>
    <p:sldId xmlns:r="http://schemas.openxmlformats.org/officeDocument/2006/relationships" id="256" r:id="R324d733eb65c4614"/>
    <p:sldId xmlns:r="http://schemas.openxmlformats.org/officeDocument/2006/relationships" id="257" r:id="R815504b008b74974"/>
    <p:sldId xmlns:r="http://schemas.openxmlformats.org/officeDocument/2006/relationships" id="258" r:id="Rb989f9dc89a44946"/>
    <p:sldId xmlns:r="http://schemas.openxmlformats.org/officeDocument/2006/relationships" id="259" r:id="Rf1262a744cc34c4e"/>
    <p:sldId xmlns:r="http://schemas.openxmlformats.org/officeDocument/2006/relationships" id="260" r:id="Rb3c5471bac44408c"/>
    <p:sldId xmlns:r="http://schemas.openxmlformats.org/officeDocument/2006/relationships" id="261" r:id="Rb86b856261ce48ef"/>
    <p:sldId xmlns:r="http://schemas.openxmlformats.org/officeDocument/2006/relationships" id="262" r:id="Rba528c16fdc3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9691378304616" /><Relationship Type="http://schemas.openxmlformats.org/officeDocument/2006/relationships/slide" Target="/ppt/slides/slide1.xml" Id="R324d733eb65c4614" /><Relationship Type="http://schemas.openxmlformats.org/officeDocument/2006/relationships/slide" Target="/ppt/slides/slide2.xml" Id="R815504b008b74974" /><Relationship Type="http://schemas.openxmlformats.org/officeDocument/2006/relationships/slide" Target="/ppt/slides/slide3.xml" Id="Rb989f9dc89a44946" /><Relationship Type="http://schemas.openxmlformats.org/officeDocument/2006/relationships/slide" Target="/ppt/slides/slide4.xml" Id="Rf1262a744cc34c4e" /><Relationship Type="http://schemas.openxmlformats.org/officeDocument/2006/relationships/slide" Target="/ppt/slides/slide5.xml" Id="Rb3c5471bac44408c" /><Relationship Type="http://schemas.openxmlformats.org/officeDocument/2006/relationships/slide" Target="/ppt/slides/slide6.xml" Id="Rb86b856261ce48ef" /><Relationship Type="http://schemas.openxmlformats.org/officeDocument/2006/relationships/slide" Target="/ppt/slides/slide7.xml" Id="Rba528c16fdc3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a3089f1b943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2e736fe64507" /><Relationship Type="http://schemas.openxmlformats.org/officeDocument/2006/relationships/theme" Target="/ppt/slideMasters/theme/theme1.xml" Id="R2b84fa7edcb1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92e736fe6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38fdefb5c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02050c64e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70fb6a4a9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c1566fcf9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56ce87238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e8409f0714d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e3afea2249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MASITO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20 778 073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20 791 073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KNUDSVIK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TERESE KNUDSVIK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THORJAN KNUDSVIK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JORUNN MEDHUS KNUDSVIK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JORUNN MEDHUS KNUDSVIK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Ringnotveien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912 411 389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