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e1e00753e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ceb02047d84018"/>
  </p:sldMasterIdLst>
  <p:sldIdLst>
    <p:sldId xmlns:r="http://schemas.openxmlformats.org/officeDocument/2006/relationships" id="256" r:id="R3c40734354bb4cc2"/>
    <p:sldId xmlns:r="http://schemas.openxmlformats.org/officeDocument/2006/relationships" id="257" r:id="Rfaa83db9c3e94b42"/>
    <p:sldId xmlns:r="http://schemas.openxmlformats.org/officeDocument/2006/relationships" id="258" r:id="R645b5c819dda4818"/>
    <p:sldId xmlns:r="http://schemas.openxmlformats.org/officeDocument/2006/relationships" id="259" r:id="Rc5c1c23d6f2c4e31"/>
    <p:sldId xmlns:r="http://schemas.openxmlformats.org/officeDocument/2006/relationships" id="260" r:id="R913261ba04104632"/>
    <p:sldId xmlns:r="http://schemas.openxmlformats.org/officeDocument/2006/relationships" id="261" r:id="Rdd13db817eab480d"/>
    <p:sldId xmlns:r="http://schemas.openxmlformats.org/officeDocument/2006/relationships" id="262" r:id="R5698e361a6d0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eb02047d84018" /><Relationship Type="http://schemas.openxmlformats.org/officeDocument/2006/relationships/slide" Target="/ppt/slides/slide1.xml" Id="R3c40734354bb4cc2" /><Relationship Type="http://schemas.openxmlformats.org/officeDocument/2006/relationships/slide" Target="/ppt/slides/slide2.xml" Id="Rfaa83db9c3e94b42" /><Relationship Type="http://schemas.openxmlformats.org/officeDocument/2006/relationships/slide" Target="/ppt/slides/slide3.xml" Id="R645b5c819dda4818" /><Relationship Type="http://schemas.openxmlformats.org/officeDocument/2006/relationships/slide" Target="/ppt/slides/slide4.xml" Id="Rc5c1c23d6f2c4e31" /><Relationship Type="http://schemas.openxmlformats.org/officeDocument/2006/relationships/slide" Target="/ppt/slides/slide5.xml" Id="R913261ba04104632" /><Relationship Type="http://schemas.openxmlformats.org/officeDocument/2006/relationships/slide" Target="/ppt/slides/slide6.xml" Id="Rdd13db817eab480d" /><Relationship Type="http://schemas.openxmlformats.org/officeDocument/2006/relationships/slide" Target="/ppt/slides/slide7.xml" Id="R5698e361a6d0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dac050737d49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d63238214ace" /><Relationship Type="http://schemas.openxmlformats.org/officeDocument/2006/relationships/theme" Target="/ppt/slideMasters/theme/theme1.xml" Id="R5ded24939f8348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fd6323821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b1bb4ef714a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749d1793847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83644dac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8ffaf206e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14dd9fa6545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41bc7facc40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1b5ba55ff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HEKI INVEST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4 199 157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16 712 051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17 675 734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LARSEN GRO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Gullaugkleiva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3427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912 412 423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HEKI INVEST AS</a:t>
            </a:r>
          </a:p>
        </p:txBody>
      </p:sp>
    </p:spTree>
  </p:cSld>
  <p:clrMapOvr>
    <a:masterClrMapping xmlns:a="http://schemas.openxmlformats.org/drawingml/2006/main"/>
  </p:clrMapOvr>
</p:sld>
</file>