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1b72ed410046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27e84dc96e4193"/>
  </p:sldMasterIdLst>
  <p:sldIdLst>
    <p:sldId xmlns:r="http://schemas.openxmlformats.org/officeDocument/2006/relationships" id="256" r:id="R8a8232594ab640fe"/>
    <p:sldId xmlns:r="http://schemas.openxmlformats.org/officeDocument/2006/relationships" id="257" r:id="Rae42901c38be4c0f"/>
    <p:sldId xmlns:r="http://schemas.openxmlformats.org/officeDocument/2006/relationships" id="258" r:id="Rf15af2b001554027"/>
    <p:sldId xmlns:r="http://schemas.openxmlformats.org/officeDocument/2006/relationships" id="259" r:id="Rc5d359b161b944ab"/>
    <p:sldId xmlns:r="http://schemas.openxmlformats.org/officeDocument/2006/relationships" id="260" r:id="R4ffe47f932a64d6a"/>
    <p:sldId xmlns:r="http://schemas.openxmlformats.org/officeDocument/2006/relationships" id="261" r:id="R434cbcb500604977"/>
    <p:sldId xmlns:r="http://schemas.openxmlformats.org/officeDocument/2006/relationships" id="262" r:id="R9f2de9ba919d4a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27e84dc96e4193" /><Relationship Type="http://schemas.openxmlformats.org/officeDocument/2006/relationships/slide" Target="/ppt/slides/slide1.xml" Id="R8a8232594ab640fe" /><Relationship Type="http://schemas.openxmlformats.org/officeDocument/2006/relationships/slide" Target="/ppt/slides/slide2.xml" Id="Rae42901c38be4c0f" /><Relationship Type="http://schemas.openxmlformats.org/officeDocument/2006/relationships/slide" Target="/ppt/slides/slide3.xml" Id="Rf15af2b001554027" /><Relationship Type="http://schemas.openxmlformats.org/officeDocument/2006/relationships/slide" Target="/ppt/slides/slide4.xml" Id="Rc5d359b161b944ab" /><Relationship Type="http://schemas.openxmlformats.org/officeDocument/2006/relationships/slide" Target="/ppt/slides/slide5.xml" Id="R4ffe47f932a64d6a" /><Relationship Type="http://schemas.openxmlformats.org/officeDocument/2006/relationships/slide" Target="/ppt/slides/slide6.xml" Id="R434cbcb500604977" /><Relationship Type="http://schemas.openxmlformats.org/officeDocument/2006/relationships/slide" Target="/ppt/slides/slide7.xml" Id="R9f2de9ba919d4a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78192cc55c49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d8519acc841a2" /><Relationship Type="http://schemas.openxmlformats.org/officeDocument/2006/relationships/theme" Target="/ppt/slideMasters/theme/theme1.xml" Id="R92d99675fbf04c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fd8519acc841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96a9fad1448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6c52b84414c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bde6dde4849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1161a1da047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42ec06bd140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2e0fe0a1f46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183b33a9b4e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SKOFLE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SKOFLE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SKOFLE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SKOFLE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SKOFLE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SKOFLE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−297 580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20 615 240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22 696 774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23 208 323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SKOFLE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MEDHAUG INGRID BØHN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MEDHAUG KJARTAN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SKOFLE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Medhaugvegen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kjartan@bohn-regnskap.no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912 415 562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SKOFLE AS</a:t>
            </a:r>
          </a:p>
        </p:txBody>
      </p:sp>
    </p:spTree>
  </p:cSld>
  <p:clrMapOvr>
    <a:masterClrMapping xmlns:a="http://schemas.openxmlformats.org/drawingml/2006/main"/>
  </p:clrMapOvr>
</p:sld>
</file>