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88cc8dbb5b4d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9c82129b584261"/>
  </p:sldMasterIdLst>
  <p:sldIdLst>
    <p:sldId xmlns:r="http://schemas.openxmlformats.org/officeDocument/2006/relationships" id="256" r:id="R0d3683628eb54bab"/>
    <p:sldId xmlns:r="http://schemas.openxmlformats.org/officeDocument/2006/relationships" id="257" r:id="R1f3a35229e134566"/>
    <p:sldId xmlns:r="http://schemas.openxmlformats.org/officeDocument/2006/relationships" id="258" r:id="Ra43f37d0e349496e"/>
    <p:sldId xmlns:r="http://schemas.openxmlformats.org/officeDocument/2006/relationships" id="259" r:id="R575900fc78f94001"/>
    <p:sldId xmlns:r="http://schemas.openxmlformats.org/officeDocument/2006/relationships" id="260" r:id="R2d3d7b98677547f0"/>
    <p:sldId xmlns:r="http://schemas.openxmlformats.org/officeDocument/2006/relationships" id="261" r:id="R7ba66fe610f54300"/>
    <p:sldId xmlns:r="http://schemas.openxmlformats.org/officeDocument/2006/relationships" id="262" r:id="Rf519001f3ec047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9c82129b584261" /><Relationship Type="http://schemas.openxmlformats.org/officeDocument/2006/relationships/slide" Target="/ppt/slides/slide1.xml" Id="R0d3683628eb54bab" /><Relationship Type="http://schemas.openxmlformats.org/officeDocument/2006/relationships/slide" Target="/ppt/slides/slide2.xml" Id="R1f3a35229e134566" /><Relationship Type="http://schemas.openxmlformats.org/officeDocument/2006/relationships/slide" Target="/ppt/slides/slide3.xml" Id="Ra43f37d0e349496e" /><Relationship Type="http://schemas.openxmlformats.org/officeDocument/2006/relationships/slide" Target="/ppt/slides/slide4.xml" Id="R575900fc78f94001" /><Relationship Type="http://schemas.openxmlformats.org/officeDocument/2006/relationships/slide" Target="/ppt/slides/slide5.xml" Id="R2d3d7b98677547f0" /><Relationship Type="http://schemas.openxmlformats.org/officeDocument/2006/relationships/slide" Target="/ppt/slides/slide6.xml" Id="R7ba66fe610f54300" /><Relationship Type="http://schemas.openxmlformats.org/officeDocument/2006/relationships/slide" Target="/ppt/slides/slide7.xml" Id="Rf519001f3ec047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cc7fbe936841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79808f6214512" /><Relationship Type="http://schemas.openxmlformats.org/officeDocument/2006/relationships/theme" Target="/ppt/slideMasters/theme/theme1.xml" Id="R2807e4667f4942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a79808f62145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62607ac0b48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11a98923146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20941e06b4d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2c175410446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83e3141884d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31d8d5a294c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6499976fb4b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OSKAR SYLTE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SYLTE 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−876 224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22 842 090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366 768 893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373 694 286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SYLTE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Eikremsvingen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912 419 487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