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8107a1f6a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9f8f00b524115"/>
  </p:sldMasterIdLst>
  <p:sldIdLst>
    <p:sldId xmlns:r="http://schemas.openxmlformats.org/officeDocument/2006/relationships" id="256" r:id="R6f0e5905d6d343e6"/>
    <p:sldId xmlns:r="http://schemas.openxmlformats.org/officeDocument/2006/relationships" id="257" r:id="Re8abb6019cfd4656"/>
    <p:sldId xmlns:r="http://schemas.openxmlformats.org/officeDocument/2006/relationships" id="258" r:id="R8c5ab6a780bd4282"/>
    <p:sldId xmlns:r="http://schemas.openxmlformats.org/officeDocument/2006/relationships" id="259" r:id="Ra744310a61fa4690"/>
    <p:sldId xmlns:r="http://schemas.openxmlformats.org/officeDocument/2006/relationships" id="260" r:id="Rad191b2c07b845b9"/>
    <p:sldId xmlns:r="http://schemas.openxmlformats.org/officeDocument/2006/relationships" id="261" r:id="Reb563f2b8e2c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9f8f00b524115" /><Relationship Type="http://schemas.openxmlformats.org/officeDocument/2006/relationships/slide" Target="/ppt/slides/slide1.xml" Id="R6f0e5905d6d343e6" /><Relationship Type="http://schemas.openxmlformats.org/officeDocument/2006/relationships/slide" Target="/ppt/slides/slide2.xml" Id="Re8abb6019cfd4656" /><Relationship Type="http://schemas.openxmlformats.org/officeDocument/2006/relationships/slide" Target="/ppt/slides/slide3.xml" Id="R8c5ab6a780bd4282" /><Relationship Type="http://schemas.openxmlformats.org/officeDocument/2006/relationships/slide" Target="/ppt/slides/slide4.xml" Id="Ra744310a61fa4690" /><Relationship Type="http://schemas.openxmlformats.org/officeDocument/2006/relationships/slide" Target="/ppt/slides/slide5.xml" Id="Rad191b2c07b845b9" /><Relationship Type="http://schemas.openxmlformats.org/officeDocument/2006/relationships/slide" Target="/ppt/slides/slide6.xml" Id="Reb563f2b8e2c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d9c6a9afc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0e4b0abfa4137" /><Relationship Type="http://schemas.openxmlformats.org/officeDocument/2006/relationships/theme" Target="/ppt/slideMasters/theme/theme1.xml" Id="Rcd8c1d21f049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0e4b0abfa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f1f0b88c6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968797dcc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dafc5112a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f9e884c2a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ac9c7fd1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307540ebf45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ALMENNING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35 035 962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178 265 864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188 408 642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Vannebos 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61323000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912 427 730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