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dd4584acd547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6cb257d20640f5"/>
  </p:sldMasterIdLst>
  <p:sldIdLst>
    <p:sldId xmlns:r="http://schemas.openxmlformats.org/officeDocument/2006/relationships" id="256" r:id="Rbe23d3faa5b24bdf"/>
    <p:sldId xmlns:r="http://schemas.openxmlformats.org/officeDocument/2006/relationships" id="257" r:id="Rea01a6d0f2024efa"/>
    <p:sldId xmlns:r="http://schemas.openxmlformats.org/officeDocument/2006/relationships" id="258" r:id="R69baff7e792046b1"/>
    <p:sldId xmlns:r="http://schemas.openxmlformats.org/officeDocument/2006/relationships" id="259" r:id="R1fd7df57f0724587"/>
    <p:sldId xmlns:r="http://schemas.openxmlformats.org/officeDocument/2006/relationships" id="260" r:id="Rb54f73fa25284837"/>
    <p:sldId xmlns:r="http://schemas.openxmlformats.org/officeDocument/2006/relationships" id="261" r:id="R58a284c3f4a14d0d"/>
    <p:sldId xmlns:r="http://schemas.openxmlformats.org/officeDocument/2006/relationships" id="262" r:id="R07642429b85f47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6cb257d20640f5" /><Relationship Type="http://schemas.openxmlformats.org/officeDocument/2006/relationships/slide" Target="/ppt/slides/slide1.xml" Id="Rbe23d3faa5b24bdf" /><Relationship Type="http://schemas.openxmlformats.org/officeDocument/2006/relationships/slide" Target="/ppt/slides/slide2.xml" Id="Rea01a6d0f2024efa" /><Relationship Type="http://schemas.openxmlformats.org/officeDocument/2006/relationships/slide" Target="/ppt/slides/slide3.xml" Id="R69baff7e792046b1" /><Relationship Type="http://schemas.openxmlformats.org/officeDocument/2006/relationships/slide" Target="/ppt/slides/slide4.xml" Id="R1fd7df57f0724587" /><Relationship Type="http://schemas.openxmlformats.org/officeDocument/2006/relationships/slide" Target="/ppt/slides/slide5.xml" Id="Rb54f73fa25284837" /><Relationship Type="http://schemas.openxmlformats.org/officeDocument/2006/relationships/slide" Target="/ppt/slides/slide6.xml" Id="R58a284c3f4a14d0d" /><Relationship Type="http://schemas.openxmlformats.org/officeDocument/2006/relationships/slide" Target="/ppt/slides/slide7.xml" Id="R07642429b85f47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6d37033b8e4f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f690057124ca4" /><Relationship Type="http://schemas.openxmlformats.org/officeDocument/2006/relationships/theme" Target="/ppt/slideMasters/theme/theme1.xml" Id="Re74a7678d79f41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af690057124c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f849db9f44a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ca53dc8d446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211f3b04e4c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d0e49ddb94a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629b4985f46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3c089bb4847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b196841314c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ALPHA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936 814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2 285 616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3 144 165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 FURU SØRLIE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Henning Sørlie, Priorveien 10D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henning.sorlie@gmail.com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912 432 238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CAPITAL AS</a:t>
            </a:r>
          </a:p>
        </p:txBody>
      </p:sp>
    </p:spTree>
  </p:cSld>
  <p:clrMapOvr>
    <a:masterClrMapping xmlns:a="http://schemas.openxmlformats.org/drawingml/2006/main"/>
  </p:clrMapOvr>
</p:sld>
</file>