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2493ecd39e45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2919fd4b9045b0"/>
  </p:sldMasterIdLst>
  <p:sldIdLst>
    <p:sldId xmlns:r="http://schemas.openxmlformats.org/officeDocument/2006/relationships" id="256" r:id="R6ad7899ffd264cec"/>
    <p:sldId xmlns:r="http://schemas.openxmlformats.org/officeDocument/2006/relationships" id="257" r:id="R80e2da73ef6c4a87"/>
    <p:sldId xmlns:r="http://schemas.openxmlformats.org/officeDocument/2006/relationships" id="258" r:id="R45c9aa91adbe4965"/>
    <p:sldId xmlns:r="http://schemas.openxmlformats.org/officeDocument/2006/relationships" id="259" r:id="R37bd56fff1a34689"/>
    <p:sldId xmlns:r="http://schemas.openxmlformats.org/officeDocument/2006/relationships" id="260" r:id="Rf3d7937049484e77"/>
    <p:sldId xmlns:r="http://schemas.openxmlformats.org/officeDocument/2006/relationships" id="261" r:id="R3de1a624b78d41ba"/>
    <p:sldId xmlns:r="http://schemas.openxmlformats.org/officeDocument/2006/relationships" id="262" r:id="Re6ef2d76fddb4f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919fd4b9045b0" /><Relationship Type="http://schemas.openxmlformats.org/officeDocument/2006/relationships/slide" Target="/ppt/slides/slide1.xml" Id="R6ad7899ffd264cec" /><Relationship Type="http://schemas.openxmlformats.org/officeDocument/2006/relationships/slide" Target="/ppt/slides/slide2.xml" Id="R80e2da73ef6c4a87" /><Relationship Type="http://schemas.openxmlformats.org/officeDocument/2006/relationships/slide" Target="/ppt/slides/slide3.xml" Id="R45c9aa91adbe4965" /><Relationship Type="http://schemas.openxmlformats.org/officeDocument/2006/relationships/slide" Target="/ppt/slides/slide4.xml" Id="R37bd56fff1a34689" /><Relationship Type="http://schemas.openxmlformats.org/officeDocument/2006/relationships/slide" Target="/ppt/slides/slide5.xml" Id="Rf3d7937049484e77" /><Relationship Type="http://schemas.openxmlformats.org/officeDocument/2006/relationships/slide" Target="/ppt/slides/slide6.xml" Id="R3de1a624b78d41ba" /><Relationship Type="http://schemas.openxmlformats.org/officeDocument/2006/relationships/slide" Target="/ppt/slides/slide7.xml" Id="Re6ef2d76fddb4f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49041226343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a4126a2e64e7e" /><Relationship Type="http://schemas.openxmlformats.org/officeDocument/2006/relationships/theme" Target="/ppt/slideMasters/theme/theme1.xml" Id="Rb562ad75c35e42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9a4126a2e64e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ac370852b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0021546264d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ab093fb2946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d20d96dbc49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2588cc20840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1af9ccf974a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c3cfe2e7549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ZPECTER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ZPECTER I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2 523 596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MARIE ISTAD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HARVEY ROSE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RUTH WOHRM HAUGÅRD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KLEVEN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LINA-THERESE SCHIAGER BRÆKKAN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MARNOS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oivind.falch@zpecter.no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www.tmnordic.com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912 437 485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I AS</a:t>
            </a:r>
          </a:p>
        </p:txBody>
      </p:sp>
    </p:spTree>
  </p:cSld>
  <p:clrMapOvr>
    <a:masterClrMapping xmlns:a="http://schemas.openxmlformats.org/drawingml/2006/main"/>
  </p:clrMapOvr>
</p:sld>
</file>