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679101493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8e1d7704e4496"/>
  </p:sldMasterIdLst>
  <p:sldIdLst>
    <p:sldId xmlns:r="http://schemas.openxmlformats.org/officeDocument/2006/relationships" id="256" r:id="Rf595056481af4a0f"/>
    <p:sldId xmlns:r="http://schemas.openxmlformats.org/officeDocument/2006/relationships" id="257" r:id="Ra26d13eb7b454a16"/>
    <p:sldId xmlns:r="http://schemas.openxmlformats.org/officeDocument/2006/relationships" id="258" r:id="R76a42e9e920745ab"/>
    <p:sldId xmlns:r="http://schemas.openxmlformats.org/officeDocument/2006/relationships" id="259" r:id="R07c21b3ddedb463f"/>
    <p:sldId xmlns:r="http://schemas.openxmlformats.org/officeDocument/2006/relationships" id="260" r:id="R674f1efd7c5a4f20"/>
    <p:sldId xmlns:r="http://schemas.openxmlformats.org/officeDocument/2006/relationships" id="261" r:id="R931229571cb34554"/>
    <p:sldId xmlns:r="http://schemas.openxmlformats.org/officeDocument/2006/relationships" id="262" r:id="R27282f9e011f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8e1d7704e4496" /><Relationship Type="http://schemas.openxmlformats.org/officeDocument/2006/relationships/slide" Target="/ppt/slides/slide1.xml" Id="Rf595056481af4a0f" /><Relationship Type="http://schemas.openxmlformats.org/officeDocument/2006/relationships/slide" Target="/ppt/slides/slide2.xml" Id="Ra26d13eb7b454a16" /><Relationship Type="http://schemas.openxmlformats.org/officeDocument/2006/relationships/slide" Target="/ppt/slides/slide3.xml" Id="R76a42e9e920745ab" /><Relationship Type="http://schemas.openxmlformats.org/officeDocument/2006/relationships/slide" Target="/ppt/slides/slide4.xml" Id="R07c21b3ddedb463f" /><Relationship Type="http://schemas.openxmlformats.org/officeDocument/2006/relationships/slide" Target="/ppt/slides/slide5.xml" Id="R674f1efd7c5a4f20" /><Relationship Type="http://schemas.openxmlformats.org/officeDocument/2006/relationships/slide" Target="/ppt/slides/slide6.xml" Id="R931229571cb34554" /><Relationship Type="http://schemas.openxmlformats.org/officeDocument/2006/relationships/slide" Target="/ppt/slides/slide7.xml" Id="R27282f9e011f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c402b1b35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53b0fb264157" /><Relationship Type="http://schemas.openxmlformats.org/officeDocument/2006/relationships/theme" Target="/ppt/slideMasters/theme/theme1.xml" Id="R4b513b7b516f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f53b0fb26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71e53285b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2c66b000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3f4bd255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9fb3baf3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953691c0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b01bf86cb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7f479395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46 591 827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18 408 822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LIMATHO INVEST AS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REGNSKAP AS  –  33,4 %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25 20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haslestad@jsh.no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www.jsh.no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