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9cba9cd2e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98decf6904f07"/>
  </p:sldMasterIdLst>
  <p:sldIdLst>
    <p:sldId xmlns:r="http://schemas.openxmlformats.org/officeDocument/2006/relationships" id="256" r:id="R37dd09c6254347e7"/>
    <p:sldId xmlns:r="http://schemas.openxmlformats.org/officeDocument/2006/relationships" id="257" r:id="Rc04e4d63d9b64ed7"/>
    <p:sldId xmlns:r="http://schemas.openxmlformats.org/officeDocument/2006/relationships" id="258" r:id="R9ba4066d5c5645a3"/>
    <p:sldId xmlns:r="http://schemas.openxmlformats.org/officeDocument/2006/relationships" id="259" r:id="R54677d3afcd141f5"/>
    <p:sldId xmlns:r="http://schemas.openxmlformats.org/officeDocument/2006/relationships" id="260" r:id="R2dfcd97a44124d3f"/>
    <p:sldId xmlns:r="http://schemas.openxmlformats.org/officeDocument/2006/relationships" id="261" r:id="R7ac940ee6fb847a8"/>
    <p:sldId xmlns:r="http://schemas.openxmlformats.org/officeDocument/2006/relationships" id="262" r:id="R975ff1335444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98decf6904f07" /><Relationship Type="http://schemas.openxmlformats.org/officeDocument/2006/relationships/slide" Target="/ppt/slides/slide1.xml" Id="R37dd09c6254347e7" /><Relationship Type="http://schemas.openxmlformats.org/officeDocument/2006/relationships/slide" Target="/ppt/slides/slide2.xml" Id="Rc04e4d63d9b64ed7" /><Relationship Type="http://schemas.openxmlformats.org/officeDocument/2006/relationships/slide" Target="/ppt/slides/slide3.xml" Id="R9ba4066d5c5645a3" /><Relationship Type="http://schemas.openxmlformats.org/officeDocument/2006/relationships/slide" Target="/ppt/slides/slide4.xml" Id="R54677d3afcd141f5" /><Relationship Type="http://schemas.openxmlformats.org/officeDocument/2006/relationships/slide" Target="/ppt/slides/slide5.xml" Id="R2dfcd97a44124d3f" /><Relationship Type="http://schemas.openxmlformats.org/officeDocument/2006/relationships/slide" Target="/ppt/slides/slide6.xml" Id="R7ac940ee6fb847a8" /><Relationship Type="http://schemas.openxmlformats.org/officeDocument/2006/relationships/slide" Target="/ppt/slides/slide7.xml" Id="R975ff1335444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bc6c47e9d4d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62fd0068d4641" /><Relationship Type="http://schemas.openxmlformats.org/officeDocument/2006/relationships/theme" Target="/ppt/slideMasters/theme/theme1.xml" Id="Rda4ff637e6f2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62fd0068d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2e7bd3cbd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ca1dbb53d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ba84590224e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201e4bd6d4d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c528205d2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aa859d96a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57b04c1364a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SUMMARUM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 SVEIN TERJE  –  26,4 %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