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40ec5c187346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dda09416144216"/>
  </p:sldMasterIdLst>
  <p:sldIdLst>
    <p:sldId xmlns:r="http://schemas.openxmlformats.org/officeDocument/2006/relationships" id="256" r:id="R46016e009a6c4ae8"/>
    <p:sldId xmlns:r="http://schemas.openxmlformats.org/officeDocument/2006/relationships" id="257" r:id="R39c693772a5a40fe"/>
    <p:sldId xmlns:r="http://schemas.openxmlformats.org/officeDocument/2006/relationships" id="258" r:id="Rdeab0df8bde94965"/>
    <p:sldId xmlns:r="http://schemas.openxmlformats.org/officeDocument/2006/relationships" id="259" r:id="Ra2039cc548a84f9d"/>
    <p:sldId xmlns:r="http://schemas.openxmlformats.org/officeDocument/2006/relationships" id="260" r:id="R2252d5e9b5f44a57"/>
    <p:sldId xmlns:r="http://schemas.openxmlformats.org/officeDocument/2006/relationships" id="261" r:id="R4f4be93d573a467e"/>
    <p:sldId xmlns:r="http://schemas.openxmlformats.org/officeDocument/2006/relationships" id="262" r:id="R994b815e676e41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da09416144216" /><Relationship Type="http://schemas.openxmlformats.org/officeDocument/2006/relationships/slide" Target="/ppt/slides/slide1.xml" Id="R46016e009a6c4ae8" /><Relationship Type="http://schemas.openxmlformats.org/officeDocument/2006/relationships/slide" Target="/ppt/slides/slide2.xml" Id="R39c693772a5a40fe" /><Relationship Type="http://schemas.openxmlformats.org/officeDocument/2006/relationships/slide" Target="/ppt/slides/slide3.xml" Id="Rdeab0df8bde94965" /><Relationship Type="http://schemas.openxmlformats.org/officeDocument/2006/relationships/slide" Target="/ppt/slides/slide4.xml" Id="Ra2039cc548a84f9d" /><Relationship Type="http://schemas.openxmlformats.org/officeDocument/2006/relationships/slide" Target="/ppt/slides/slide5.xml" Id="R2252d5e9b5f44a57" /><Relationship Type="http://schemas.openxmlformats.org/officeDocument/2006/relationships/slide" Target="/ppt/slides/slide6.xml" Id="R4f4be93d573a467e" /><Relationship Type="http://schemas.openxmlformats.org/officeDocument/2006/relationships/slide" Target="/ppt/slides/slide7.xml" Id="R994b815e676e41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3285308a444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2209a601f4151" /><Relationship Type="http://schemas.openxmlformats.org/officeDocument/2006/relationships/theme" Target="/ppt/slideMasters/theme/theme1.xml" Id="R89c5ea5f4335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d2209a601f41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f41c2302743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73d737a9f4d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b6bec16944d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7e612c2674c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6c98402b140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94d795d564a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3666623c340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BALTZEBERG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BALTZEBERG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2 959 543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945 150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HELLE BALTZERSEN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47 22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helle@baltzeberg.no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