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5f6e1cfc5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4b719c2694931"/>
  </p:sldMasterIdLst>
  <p:sldIdLst>
    <p:sldId xmlns:r="http://schemas.openxmlformats.org/officeDocument/2006/relationships" id="256" r:id="R23b354a1859947a4"/>
    <p:sldId xmlns:r="http://schemas.openxmlformats.org/officeDocument/2006/relationships" id="257" r:id="R6fccd93bae0f435d"/>
    <p:sldId xmlns:r="http://schemas.openxmlformats.org/officeDocument/2006/relationships" id="258" r:id="R9a092abb43c142ae"/>
    <p:sldId xmlns:r="http://schemas.openxmlformats.org/officeDocument/2006/relationships" id="259" r:id="Rc35b0565956241ee"/>
    <p:sldId xmlns:r="http://schemas.openxmlformats.org/officeDocument/2006/relationships" id="260" r:id="Ref9e6046ab4b44e0"/>
    <p:sldId xmlns:r="http://schemas.openxmlformats.org/officeDocument/2006/relationships" id="261" r:id="R4afbd6320d8f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4b719c2694931" /><Relationship Type="http://schemas.openxmlformats.org/officeDocument/2006/relationships/slide" Target="/ppt/slides/slide1.xml" Id="R23b354a1859947a4" /><Relationship Type="http://schemas.openxmlformats.org/officeDocument/2006/relationships/slide" Target="/ppt/slides/slide2.xml" Id="R6fccd93bae0f435d" /><Relationship Type="http://schemas.openxmlformats.org/officeDocument/2006/relationships/slide" Target="/ppt/slides/slide3.xml" Id="R9a092abb43c142ae" /><Relationship Type="http://schemas.openxmlformats.org/officeDocument/2006/relationships/slide" Target="/ppt/slides/slide4.xml" Id="Rc35b0565956241ee" /><Relationship Type="http://schemas.openxmlformats.org/officeDocument/2006/relationships/slide" Target="/ppt/slides/slide5.xml" Id="Ref9e6046ab4b44e0" /><Relationship Type="http://schemas.openxmlformats.org/officeDocument/2006/relationships/slide" Target="/ppt/slides/slide6.xml" Id="R4afbd6320d8f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c720ea71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565ded2148e3" /><Relationship Type="http://schemas.openxmlformats.org/officeDocument/2006/relationships/theme" Target="/ppt/slideMasters/theme/theme1.xml" Id="R7fc35d1912fc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f565ded21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e0fa4de9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55f4c7e2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a37d3676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9c4c932f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658a72f3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8c9da31e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Gaute Gillebo, Seksjon 1, Kongleveien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gautegillebo@gmail.com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