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86c435bb2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209e8c5ce4f36"/>
  </p:sldMasterIdLst>
  <p:sldIdLst>
    <p:sldId xmlns:r="http://schemas.openxmlformats.org/officeDocument/2006/relationships" id="256" r:id="R01d1622ef1b24c75"/>
    <p:sldId xmlns:r="http://schemas.openxmlformats.org/officeDocument/2006/relationships" id="257" r:id="R2755a7e77ab64689"/>
    <p:sldId xmlns:r="http://schemas.openxmlformats.org/officeDocument/2006/relationships" id="258" r:id="Re352d40a0fcc48cc"/>
    <p:sldId xmlns:r="http://schemas.openxmlformats.org/officeDocument/2006/relationships" id="259" r:id="Rfe62a15a25b546bb"/>
    <p:sldId xmlns:r="http://schemas.openxmlformats.org/officeDocument/2006/relationships" id="260" r:id="Re4b08e50322447c4"/>
    <p:sldId xmlns:r="http://schemas.openxmlformats.org/officeDocument/2006/relationships" id="261" r:id="R930753abda6541ea"/>
    <p:sldId xmlns:r="http://schemas.openxmlformats.org/officeDocument/2006/relationships" id="262" r:id="Rd7658f9486d2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209e8c5ce4f36" /><Relationship Type="http://schemas.openxmlformats.org/officeDocument/2006/relationships/slide" Target="/ppt/slides/slide1.xml" Id="R01d1622ef1b24c75" /><Relationship Type="http://schemas.openxmlformats.org/officeDocument/2006/relationships/slide" Target="/ppt/slides/slide2.xml" Id="R2755a7e77ab64689" /><Relationship Type="http://schemas.openxmlformats.org/officeDocument/2006/relationships/slide" Target="/ppt/slides/slide3.xml" Id="Re352d40a0fcc48cc" /><Relationship Type="http://schemas.openxmlformats.org/officeDocument/2006/relationships/slide" Target="/ppt/slides/slide4.xml" Id="Rfe62a15a25b546bb" /><Relationship Type="http://schemas.openxmlformats.org/officeDocument/2006/relationships/slide" Target="/ppt/slides/slide5.xml" Id="Re4b08e50322447c4" /><Relationship Type="http://schemas.openxmlformats.org/officeDocument/2006/relationships/slide" Target="/ppt/slides/slide6.xml" Id="R930753abda6541ea" /><Relationship Type="http://schemas.openxmlformats.org/officeDocument/2006/relationships/slide" Target="/ppt/slides/slide7.xml" Id="Rd7658f9486d2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34ffe633e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dd404f4049c5" /><Relationship Type="http://schemas.openxmlformats.org/officeDocument/2006/relationships/theme" Target="/ppt/slideMasters/theme/theme1.xml" Id="Rc5c2cb7ddb13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7dd404f40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914c180d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8f60336b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ef0690e5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6547404b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325b695e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8b70468e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4027a2b4d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9 884 515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VARSLOT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