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7cca09509548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89dd2faa8948b5"/>
  </p:sldMasterIdLst>
  <p:sldIdLst>
    <p:sldId xmlns:r="http://schemas.openxmlformats.org/officeDocument/2006/relationships" id="256" r:id="Rd1a1e559bb444b56"/>
    <p:sldId xmlns:r="http://schemas.openxmlformats.org/officeDocument/2006/relationships" id="257" r:id="R2cb3f0677ea64308"/>
    <p:sldId xmlns:r="http://schemas.openxmlformats.org/officeDocument/2006/relationships" id="258" r:id="R0fa3f5c9fc7e41f5"/>
    <p:sldId xmlns:r="http://schemas.openxmlformats.org/officeDocument/2006/relationships" id="259" r:id="Re660e8e77e2c4e21"/>
    <p:sldId xmlns:r="http://schemas.openxmlformats.org/officeDocument/2006/relationships" id="260" r:id="Rc3c2cf9cd91d4fbc"/>
    <p:sldId xmlns:r="http://schemas.openxmlformats.org/officeDocument/2006/relationships" id="261" r:id="R50353fc022ae4828"/>
    <p:sldId xmlns:r="http://schemas.openxmlformats.org/officeDocument/2006/relationships" id="262" r:id="Rf8ca086c842646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9dd2faa8948b5" /><Relationship Type="http://schemas.openxmlformats.org/officeDocument/2006/relationships/slide" Target="/ppt/slides/slide1.xml" Id="Rd1a1e559bb444b56" /><Relationship Type="http://schemas.openxmlformats.org/officeDocument/2006/relationships/slide" Target="/ppt/slides/slide2.xml" Id="R2cb3f0677ea64308" /><Relationship Type="http://schemas.openxmlformats.org/officeDocument/2006/relationships/slide" Target="/ppt/slides/slide3.xml" Id="R0fa3f5c9fc7e41f5" /><Relationship Type="http://schemas.openxmlformats.org/officeDocument/2006/relationships/slide" Target="/ppt/slides/slide4.xml" Id="Re660e8e77e2c4e21" /><Relationship Type="http://schemas.openxmlformats.org/officeDocument/2006/relationships/slide" Target="/ppt/slides/slide5.xml" Id="Rc3c2cf9cd91d4fbc" /><Relationship Type="http://schemas.openxmlformats.org/officeDocument/2006/relationships/slide" Target="/ppt/slides/slide6.xml" Id="R50353fc022ae4828" /><Relationship Type="http://schemas.openxmlformats.org/officeDocument/2006/relationships/slide" Target="/ppt/slides/slide7.xml" Id="Rf8ca086c842646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5cd80303e4d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6ca54406413f" /><Relationship Type="http://schemas.openxmlformats.org/officeDocument/2006/relationships/theme" Target="/ppt/slideMasters/theme/theme1.xml" Id="R0eb33b43f482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76ca54406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8ff78a2dd40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4678f2d7240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1345f3cde47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545022c5a44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c1ddd701946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afdea94bf44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010a0c02f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REGNSKAP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15 225 918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2 682 257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4 982 156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HAUGEN-INVEST AS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PCP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SEIGERUD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HAUGEN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76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post@haugen-regnskap.no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912 483 215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REGNSKAP AS</a:t>
            </a:r>
          </a:p>
        </p:txBody>
      </p:sp>
    </p:spTree>
  </p:cSld>
  <p:clrMapOvr>
    <a:masterClrMapping xmlns:a="http://schemas.openxmlformats.org/drawingml/2006/main"/>
  </p:clrMapOvr>
</p:sld>
</file>