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f3d81f615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11e7fde994bad"/>
  </p:sldMasterIdLst>
  <p:sldIdLst>
    <p:sldId xmlns:r="http://schemas.openxmlformats.org/officeDocument/2006/relationships" id="256" r:id="R87bb27d50a9a44de"/>
    <p:sldId xmlns:r="http://schemas.openxmlformats.org/officeDocument/2006/relationships" id="257" r:id="R8681d3d9bbe74c51"/>
    <p:sldId xmlns:r="http://schemas.openxmlformats.org/officeDocument/2006/relationships" id="258" r:id="Rf32a3aa2b85c4e8f"/>
    <p:sldId xmlns:r="http://schemas.openxmlformats.org/officeDocument/2006/relationships" id="259" r:id="R969e662429ae4127"/>
    <p:sldId xmlns:r="http://schemas.openxmlformats.org/officeDocument/2006/relationships" id="260" r:id="R6dac39f2a6d84fb3"/>
    <p:sldId xmlns:r="http://schemas.openxmlformats.org/officeDocument/2006/relationships" id="261" r:id="R1e540c7f3a80499a"/>
    <p:sldId xmlns:r="http://schemas.openxmlformats.org/officeDocument/2006/relationships" id="262" r:id="R2c765606e3c3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11e7fde994bad" /><Relationship Type="http://schemas.openxmlformats.org/officeDocument/2006/relationships/slide" Target="/ppt/slides/slide1.xml" Id="R87bb27d50a9a44de" /><Relationship Type="http://schemas.openxmlformats.org/officeDocument/2006/relationships/slide" Target="/ppt/slides/slide2.xml" Id="R8681d3d9bbe74c51" /><Relationship Type="http://schemas.openxmlformats.org/officeDocument/2006/relationships/slide" Target="/ppt/slides/slide3.xml" Id="Rf32a3aa2b85c4e8f" /><Relationship Type="http://schemas.openxmlformats.org/officeDocument/2006/relationships/slide" Target="/ppt/slides/slide4.xml" Id="R969e662429ae4127" /><Relationship Type="http://schemas.openxmlformats.org/officeDocument/2006/relationships/slide" Target="/ppt/slides/slide5.xml" Id="R6dac39f2a6d84fb3" /><Relationship Type="http://schemas.openxmlformats.org/officeDocument/2006/relationships/slide" Target="/ppt/slides/slide6.xml" Id="R1e540c7f3a80499a" /><Relationship Type="http://schemas.openxmlformats.org/officeDocument/2006/relationships/slide" Target="/ppt/slides/slide7.xml" Id="R2c765606e3c3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19e017e86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2cfd0ad6498a" /><Relationship Type="http://schemas.openxmlformats.org/officeDocument/2006/relationships/theme" Target="/ppt/slideMasters/theme/theme1.xml" Id="R64d1e5b64234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62cfd0ad6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c38c407ea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95377d37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21e264e6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f70159a6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0f39f92f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d9459745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8c2abb0e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