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ea927d702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ff0b970464518"/>
  </p:sldMasterIdLst>
  <p:sldIdLst>
    <p:sldId xmlns:r="http://schemas.openxmlformats.org/officeDocument/2006/relationships" id="256" r:id="R3b172280776c461e"/>
    <p:sldId xmlns:r="http://schemas.openxmlformats.org/officeDocument/2006/relationships" id="257" r:id="R0385cf4c02ac4c66"/>
    <p:sldId xmlns:r="http://schemas.openxmlformats.org/officeDocument/2006/relationships" id="258" r:id="R05653c6b678b4e6f"/>
    <p:sldId xmlns:r="http://schemas.openxmlformats.org/officeDocument/2006/relationships" id="259" r:id="Rd570ddf66c8147c9"/>
    <p:sldId xmlns:r="http://schemas.openxmlformats.org/officeDocument/2006/relationships" id="260" r:id="R6dbd9a25f7db42d1"/>
    <p:sldId xmlns:r="http://schemas.openxmlformats.org/officeDocument/2006/relationships" id="261" r:id="R2932c32dbda8492d"/>
    <p:sldId xmlns:r="http://schemas.openxmlformats.org/officeDocument/2006/relationships" id="262" r:id="Re3456fe19b79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ff0b970464518" /><Relationship Type="http://schemas.openxmlformats.org/officeDocument/2006/relationships/slide" Target="/ppt/slides/slide1.xml" Id="R3b172280776c461e" /><Relationship Type="http://schemas.openxmlformats.org/officeDocument/2006/relationships/slide" Target="/ppt/slides/slide2.xml" Id="R0385cf4c02ac4c66" /><Relationship Type="http://schemas.openxmlformats.org/officeDocument/2006/relationships/slide" Target="/ppt/slides/slide3.xml" Id="R05653c6b678b4e6f" /><Relationship Type="http://schemas.openxmlformats.org/officeDocument/2006/relationships/slide" Target="/ppt/slides/slide4.xml" Id="Rd570ddf66c8147c9" /><Relationship Type="http://schemas.openxmlformats.org/officeDocument/2006/relationships/slide" Target="/ppt/slides/slide5.xml" Id="R6dbd9a25f7db42d1" /><Relationship Type="http://schemas.openxmlformats.org/officeDocument/2006/relationships/slide" Target="/ppt/slides/slide6.xml" Id="R2932c32dbda8492d" /><Relationship Type="http://schemas.openxmlformats.org/officeDocument/2006/relationships/slide" Target="/ppt/slides/slide7.xml" Id="Re3456fe19b79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9ed1169e5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70d26fead4dda" /><Relationship Type="http://schemas.openxmlformats.org/officeDocument/2006/relationships/theme" Target="/ppt/slideMasters/theme/theme1.xml" Id="Rf499150fbb9c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70d26fead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9a69b832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86c17c1aa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bb58ea2c5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158e8f189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8f653d0bb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25a79b157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cfd97e0c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