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b34966d8c4b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9e7ab22424ed4"/>
  </p:sldMasterIdLst>
  <p:sldIdLst>
    <p:sldId xmlns:r="http://schemas.openxmlformats.org/officeDocument/2006/relationships" id="256" r:id="Rac932dadf37f4775"/>
    <p:sldId xmlns:r="http://schemas.openxmlformats.org/officeDocument/2006/relationships" id="257" r:id="R448bfaa2835243b9"/>
    <p:sldId xmlns:r="http://schemas.openxmlformats.org/officeDocument/2006/relationships" id="258" r:id="R06f93d24af964ff5"/>
    <p:sldId xmlns:r="http://schemas.openxmlformats.org/officeDocument/2006/relationships" id="259" r:id="R787bd1fa0d444728"/>
    <p:sldId xmlns:r="http://schemas.openxmlformats.org/officeDocument/2006/relationships" id="260" r:id="Rfa0c82e901cb4b8e"/>
    <p:sldId xmlns:r="http://schemas.openxmlformats.org/officeDocument/2006/relationships" id="261" r:id="R340cceb64e264af6"/>
    <p:sldId xmlns:r="http://schemas.openxmlformats.org/officeDocument/2006/relationships" id="262" r:id="R697655df78cb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9e7ab22424ed4" /><Relationship Type="http://schemas.openxmlformats.org/officeDocument/2006/relationships/slide" Target="/ppt/slides/slide1.xml" Id="Rac932dadf37f4775" /><Relationship Type="http://schemas.openxmlformats.org/officeDocument/2006/relationships/slide" Target="/ppt/slides/slide2.xml" Id="R448bfaa2835243b9" /><Relationship Type="http://schemas.openxmlformats.org/officeDocument/2006/relationships/slide" Target="/ppt/slides/slide3.xml" Id="R06f93d24af964ff5" /><Relationship Type="http://schemas.openxmlformats.org/officeDocument/2006/relationships/slide" Target="/ppt/slides/slide4.xml" Id="R787bd1fa0d444728" /><Relationship Type="http://schemas.openxmlformats.org/officeDocument/2006/relationships/slide" Target="/ppt/slides/slide5.xml" Id="Rfa0c82e901cb4b8e" /><Relationship Type="http://schemas.openxmlformats.org/officeDocument/2006/relationships/slide" Target="/ppt/slides/slide6.xml" Id="R340cceb64e264af6" /><Relationship Type="http://schemas.openxmlformats.org/officeDocument/2006/relationships/slide" Target="/ppt/slides/slide7.xml" Id="R697655df78cb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70f3f28a2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f4164ac3f466c" /><Relationship Type="http://schemas.openxmlformats.org/officeDocument/2006/relationships/theme" Target="/ppt/slideMasters/theme/theme1.xml" Id="Ra7898fdaf441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f4164ac3f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e387822e0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49428446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7d440802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b34a7ccde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7c0d8665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ff7f11d0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4fe3722a3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−1 521 892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28 163 890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352 079 003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355 091 904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TORBJØRN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ANLAUG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INGEBORG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STENEVIK BIRGIT HAUKVIK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59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oystein@haukvikas.no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912 516 296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