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6887f77864c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b247f0972c41ad"/>
  </p:sldMasterIdLst>
  <p:sldIdLst>
    <p:sldId xmlns:r="http://schemas.openxmlformats.org/officeDocument/2006/relationships" id="256" r:id="Rc71ff40a617d4c21"/>
    <p:sldId xmlns:r="http://schemas.openxmlformats.org/officeDocument/2006/relationships" id="257" r:id="R5b6f0e914ebb44b5"/>
    <p:sldId xmlns:r="http://schemas.openxmlformats.org/officeDocument/2006/relationships" id="258" r:id="Rc8c6eb4685e440cd"/>
    <p:sldId xmlns:r="http://schemas.openxmlformats.org/officeDocument/2006/relationships" id="259" r:id="Raf3b053a8e7b42e5"/>
    <p:sldId xmlns:r="http://schemas.openxmlformats.org/officeDocument/2006/relationships" id="260" r:id="R9c3692150c0240ce"/>
    <p:sldId xmlns:r="http://schemas.openxmlformats.org/officeDocument/2006/relationships" id="261" r:id="R3fff09ecb12c4663"/>
    <p:sldId xmlns:r="http://schemas.openxmlformats.org/officeDocument/2006/relationships" id="262" r:id="Rd36f2beaf906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247f0972c41ad" /><Relationship Type="http://schemas.openxmlformats.org/officeDocument/2006/relationships/slide" Target="/ppt/slides/slide1.xml" Id="Rc71ff40a617d4c21" /><Relationship Type="http://schemas.openxmlformats.org/officeDocument/2006/relationships/slide" Target="/ppt/slides/slide2.xml" Id="R5b6f0e914ebb44b5" /><Relationship Type="http://schemas.openxmlformats.org/officeDocument/2006/relationships/slide" Target="/ppt/slides/slide3.xml" Id="Rc8c6eb4685e440cd" /><Relationship Type="http://schemas.openxmlformats.org/officeDocument/2006/relationships/slide" Target="/ppt/slides/slide4.xml" Id="Raf3b053a8e7b42e5" /><Relationship Type="http://schemas.openxmlformats.org/officeDocument/2006/relationships/slide" Target="/ppt/slides/slide5.xml" Id="R9c3692150c0240ce" /><Relationship Type="http://schemas.openxmlformats.org/officeDocument/2006/relationships/slide" Target="/ppt/slides/slide6.xml" Id="R3fff09ecb12c4663" /><Relationship Type="http://schemas.openxmlformats.org/officeDocument/2006/relationships/slide" Target="/ppt/slides/slide7.xml" Id="Rd36f2beaf906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cd05ae64d4a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577cafbff4249" /><Relationship Type="http://schemas.openxmlformats.org/officeDocument/2006/relationships/theme" Target="/ppt/slideMasters/theme/theme1.xml" Id="R2190056d5b7546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1577cafbff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8bed17966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43627f43e4a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1fc30891d48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8ebfc5ff846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416e91985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aab6ec3d649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cc88ecc064a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HAUSVIK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HAUSVIK HANDEL AS ble etablert [år] og holder til i Haus.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38 685 765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877 631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9 757 528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 HELLAND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5286 Haus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kiwi.haus@ngbutikk.net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912 520 021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HAUSVIK HANDEL AS</a:t>
            </a:r>
          </a:p>
        </p:txBody>
      </p:sp>
    </p:spTree>
  </p:cSld>
  <p:clrMapOvr>
    <a:masterClrMapping xmlns:a="http://schemas.openxmlformats.org/drawingml/2006/main"/>
  </p:clrMapOvr>
</p:sld>
</file>