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10ea4b6a074b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6a3647e0544c38"/>
  </p:sldMasterIdLst>
  <p:sldIdLst>
    <p:sldId xmlns:r="http://schemas.openxmlformats.org/officeDocument/2006/relationships" id="256" r:id="Rce55bbbce8554aee"/>
    <p:sldId xmlns:r="http://schemas.openxmlformats.org/officeDocument/2006/relationships" id="257" r:id="R5dd67e01fd924eb8"/>
    <p:sldId xmlns:r="http://schemas.openxmlformats.org/officeDocument/2006/relationships" id="258" r:id="Rb758c6e2a53a4052"/>
    <p:sldId xmlns:r="http://schemas.openxmlformats.org/officeDocument/2006/relationships" id="259" r:id="R92f3d47e64614d01"/>
    <p:sldId xmlns:r="http://schemas.openxmlformats.org/officeDocument/2006/relationships" id="260" r:id="R124d126a47594d01"/>
    <p:sldId xmlns:r="http://schemas.openxmlformats.org/officeDocument/2006/relationships" id="261" r:id="R7bab5a1b6c3c4b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6a3647e0544c38" /><Relationship Type="http://schemas.openxmlformats.org/officeDocument/2006/relationships/slide" Target="/ppt/slides/slide1.xml" Id="Rce55bbbce8554aee" /><Relationship Type="http://schemas.openxmlformats.org/officeDocument/2006/relationships/slide" Target="/ppt/slides/slide2.xml" Id="R5dd67e01fd924eb8" /><Relationship Type="http://schemas.openxmlformats.org/officeDocument/2006/relationships/slide" Target="/ppt/slides/slide3.xml" Id="Rb758c6e2a53a4052" /><Relationship Type="http://schemas.openxmlformats.org/officeDocument/2006/relationships/slide" Target="/ppt/slides/slide4.xml" Id="R92f3d47e64614d01" /><Relationship Type="http://schemas.openxmlformats.org/officeDocument/2006/relationships/slide" Target="/ppt/slides/slide5.xml" Id="R124d126a47594d01" /><Relationship Type="http://schemas.openxmlformats.org/officeDocument/2006/relationships/slide" Target="/ppt/slides/slide6.xml" Id="R7bab5a1b6c3c4b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bc2ccb693340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cdc2f891c4a02" /><Relationship Type="http://schemas.openxmlformats.org/officeDocument/2006/relationships/theme" Target="/ppt/slideMasters/theme/theme1.xml" Id="Rc9e596271f4d45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ecdc2f891c4a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d15391a6745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84dba356d4a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e965a9f1b40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cac35626247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b9ce442564f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29c26ab574f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SPAREBANKSTIFTINGA SELJORD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SELJORD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SELJORD ble etablert [år] og holder til i Seljord.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SELJORD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SELJORD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SELJORD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−2 971 843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13 158 417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105 964 146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106 087 954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SELJORD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Brøløsvegen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3840 Seljord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06 57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olav@vtnu.no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sparebankstiftingaseljord.no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912 536 262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SELJORD</a:t>
            </a:r>
          </a:p>
        </p:txBody>
      </p:sp>
    </p:spTree>
  </p:cSld>
  <p:clrMapOvr>
    <a:masterClrMapping xmlns:a="http://schemas.openxmlformats.org/drawingml/2006/main"/>
  </p:clrMapOvr>
</p:sld>
</file>