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71604be13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a7a5bf91543c3"/>
  </p:sldMasterIdLst>
  <p:sldIdLst>
    <p:sldId xmlns:r="http://schemas.openxmlformats.org/officeDocument/2006/relationships" id="256" r:id="R82b26487b1094409"/>
    <p:sldId xmlns:r="http://schemas.openxmlformats.org/officeDocument/2006/relationships" id="257" r:id="Re6eafcdf391447ea"/>
    <p:sldId xmlns:r="http://schemas.openxmlformats.org/officeDocument/2006/relationships" id="258" r:id="R352657e0dcab4000"/>
    <p:sldId xmlns:r="http://schemas.openxmlformats.org/officeDocument/2006/relationships" id="259" r:id="Rfb42fe20d54b4110"/>
    <p:sldId xmlns:r="http://schemas.openxmlformats.org/officeDocument/2006/relationships" id="260" r:id="R5df1a4e6dc734759"/>
    <p:sldId xmlns:r="http://schemas.openxmlformats.org/officeDocument/2006/relationships" id="261" r:id="Rcb28ff8b812b404e"/>
    <p:sldId xmlns:r="http://schemas.openxmlformats.org/officeDocument/2006/relationships" id="262" r:id="Rf73f29f9a0ea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a7a5bf91543c3" /><Relationship Type="http://schemas.openxmlformats.org/officeDocument/2006/relationships/slide" Target="/ppt/slides/slide1.xml" Id="R82b26487b1094409" /><Relationship Type="http://schemas.openxmlformats.org/officeDocument/2006/relationships/slide" Target="/ppt/slides/slide2.xml" Id="Re6eafcdf391447ea" /><Relationship Type="http://schemas.openxmlformats.org/officeDocument/2006/relationships/slide" Target="/ppt/slides/slide3.xml" Id="R352657e0dcab4000" /><Relationship Type="http://schemas.openxmlformats.org/officeDocument/2006/relationships/slide" Target="/ppt/slides/slide4.xml" Id="Rfb42fe20d54b4110" /><Relationship Type="http://schemas.openxmlformats.org/officeDocument/2006/relationships/slide" Target="/ppt/slides/slide5.xml" Id="R5df1a4e6dc734759" /><Relationship Type="http://schemas.openxmlformats.org/officeDocument/2006/relationships/slide" Target="/ppt/slides/slide6.xml" Id="Rcb28ff8b812b404e" /><Relationship Type="http://schemas.openxmlformats.org/officeDocument/2006/relationships/slide" Target="/ppt/slides/slide7.xml" Id="Rf73f29f9a0ea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8601b19c3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2449e9ab4c90" /><Relationship Type="http://schemas.openxmlformats.org/officeDocument/2006/relationships/theme" Target="/ppt/slideMasters/theme/theme1.xml" Id="R8937d3317689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72449e9ab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621643f6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ec68639f3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d3a56b22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0b15fb88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2428ddb1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f83551ba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76cf013d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